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5.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8" r:id="rId2"/>
    <p:sldMasterId id="2147483674" r:id="rId3"/>
    <p:sldMasterId id="2147483679" r:id="rId4"/>
    <p:sldMasterId id="2147483684" r:id="rId5"/>
    <p:sldMasterId id="2147483689" r:id="rId6"/>
  </p:sldMasterIdLst>
  <p:notesMasterIdLst>
    <p:notesMasterId r:id="rId30"/>
  </p:notesMasterIdLst>
  <p:handoutMasterIdLst>
    <p:handoutMasterId r:id="rId31"/>
  </p:handoutMasterIdLst>
  <p:sldIdLst>
    <p:sldId id="412" r:id="rId7"/>
    <p:sldId id="514" r:id="rId8"/>
    <p:sldId id="487" r:id="rId9"/>
    <p:sldId id="517" r:id="rId10"/>
    <p:sldId id="519" r:id="rId11"/>
    <p:sldId id="518" r:id="rId12"/>
    <p:sldId id="520" r:id="rId13"/>
    <p:sldId id="522" r:id="rId14"/>
    <p:sldId id="523" r:id="rId15"/>
    <p:sldId id="521" r:id="rId16"/>
    <p:sldId id="524" r:id="rId17"/>
    <p:sldId id="527" r:id="rId18"/>
    <p:sldId id="525" r:id="rId19"/>
    <p:sldId id="528" r:id="rId20"/>
    <p:sldId id="526" r:id="rId21"/>
    <p:sldId id="529" r:id="rId22"/>
    <p:sldId id="530" r:id="rId23"/>
    <p:sldId id="531" r:id="rId24"/>
    <p:sldId id="532" r:id="rId25"/>
    <p:sldId id="534" r:id="rId26"/>
    <p:sldId id="535" r:id="rId27"/>
    <p:sldId id="536" r:id="rId28"/>
    <p:sldId id="537" r:id="rId29"/>
  </p:sldIdLst>
  <p:sldSz cx="12192000" cy="6858000"/>
  <p:notesSz cx="12192000" cy="6858000"/>
  <p:defaultTextStyle>
    <a:defPPr>
      <a:defRPr kern="0"/>
    </a:defPPr>
  </p:defaultTextStyle>
  <p:extLst>
    <p:ext uri="{521415D9-36F7-43E2-AB2F-B90AF26B5E84}">
      <p14:sectionLst xmlns:p14="http://schemas.microsoft.com/office/powerpoint/2010/main">
        <p14:section name="Text to Diagrams" id="{D7B3AC35-770D-44B4-9531-5CC05C136DBD}">
          <p14:sldIdLst>
            <p14:sldId id="412"/>
            <p14:sldId id="514"/>
            <p14:sldId id="487"/>
            <p14:sldId id="517"/>
            <p14:sldId id="519"/>
            <p14:sldId id="518"/>
            <p14:sldId id="520"/>
            <p14:sldId id="522"/>
            <p14:sldId id="523"/>
            <p14:sldId id="521"/>
            <p14:sldId id="524"/>
            <p14:sldId id="527"/>
            <p14:sldId id="525"/>
            <p14:sldId id="528"/>
            <p14:sldId id="526"/>
            <p14:sldId id="529"/>
            <p14:sldId id="530"/>
            <p14:sldId id="531"/>
            <p14:sldId id="532"/>
            <p14:sldId id="534"/>
            <p14:sldId id="535"/>
            <p14:sldId id="536"/>
            <p14:sldId id="537"/>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BD82"/>
    <a:srgbClr val="C4C4C4"/>
    <a:srgbClr val="D6EDF6"/>
    <a:srgbClr val="D2AA87"/>
    <a:srgbClr val="E8AB59"/>
    <a:srgbClr val="A6C3C1"/>
    <a:srgbClr val="336699"/>
    <a:srgbClr val="B9E8F1"/>
    <a:srgbClr val="274B63"/>
    <a:srgbClr val="9F61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7449" autoAdjust="0"/>
  </p:normalViewPr>
  <p:slideViewPr>
    <p:cSldViewPr>
      <p:cViewPr varScale="1">
        <p:scale>
          <a:sx n="63" d="100"/>
          <a:sy n="63" d="100"/>
        </p:scale>
        <p:origin x="804" y="44"/>
      </p:cViewPr>
      <p:guideLst>
        <p:guide orient="horz" pos="2880"/>
        <p:guide pos="2160"/>
      </p:guideLst>
    </p:cSldViewPr>
  </p:slideViewPr>
  <p:outlineViewPr>
    <p:cViewPr>
      <p:scale>
        <a:sx n="33" d="100"/>
        <a:sy n="33" d="100"/>
      </p:scale>
      <p:origin x="0" y="-12"/>
    </p:cViewPr>
  </p:outlineViewPr>
  <p:notesTextViewPr>
    <p:cViewPr>
      <p:scale>
        <a:sx n="100" d="100"/>
        <a:sy n="100" d="100"/>
      </p:scale>
      <p:origin x="0" y="0"/>
    </p:cViewPr>
  </p:notesTextViewPr>
  <p:notesViewPr>
    <p:cSldViewPr>
      <p:cViewPr varScale="1">
        <p:scale>
          <a:sx n="115" d="100"/>
          <a:sy n="115" d="100"/>
        </p:scale>
        <p:origin x="456"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8E977F2-1BCD-C055-8FAB-FE5F9875988E}"/>
              </a:ext>
            </a:extLst>
          </p:cNvPr>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CA11F139-862D-47B4-8516-32E9472882DA}"/>
              </a:ext>
            </a:extLst>
          </p:cNvPr>
          <p:cNvSpPr>
            <a:spLocks noGrp="1"/>
          </p:cNvSpPr>
          <p:nvPr>
            <p:ph type="dt" sz="quarter" idx="1"/>
          </p:nvPr>
        </p:nvSpPr>
        <p:spPr>
          <a:xfrm>
            <a:off x="6905625" y="0"/>
            <a:ext cx="5283200" cy="344488"/>
          </a:xfrm>
          <a:prstGeom prst="rect">
            <a:avLst/>
          </a:prstGeom>
        </p:spPr>
        <p:txBody>
          <a:bodyPr vert="horz" lIns="91440" tIns="45720" rIns="91440" bIns="45720" rtlCol="0"/>
          <a:lstStyle>
            <a:lvl1pPr algn="r">
              <a:defRPr sz="1200"/>
            </a:lvl1pPr>
          </a:lstStyle>
          <a:p>
            <a:fld id="{5F8AA002-F1AD-47B2-9A22-7BE1E387DD27}" type="datetimeFigureOut">
              <a:rPr lang="en-GB" smtClean="0"/>
              <a:t>30/03/2023</a:t>
            </a:fld>
            <a:endParaRPr lang="en-GB"/>
          </a:p>
        </p:txBody>
      </p:sp>
      <p:sp>
        <p:nvSpPr>
          <p:cNvPr id="4" name="Footer Placeholder 3">
            <a:extLst>
              <a:ext uri="{FF2B5EF4-FFF2-40B4-BE49-F238E27FC236}">
                <a16:creationId xmlns:a16="http://schemas.microsoft.com/office/drawing/2014/main" id="{8EC69254-3935-D98A-38D4-D75FAE3D8451}"/>
              </a:ext>
            </a:extLst>
          </p:cNvPr>
          <p:cNvSpPr>
            <a:spLocks noGrp="1"/>
          </p:cNvSpPr>
          <p:nvPr>
            <p:ph type="ftr" sz="quarter" idx="2"/>
          </p:nvPr>
        </p:nvSpPr>
        <p:spPr>
          <a:xfrm>
            <a:off x="0" y="6513513"/>
            <a:ext cx="5283200" cy="3444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FCF1E0EF-8F94-B380-3A9D-F96BF5BAE5C1}"/>
              </a:ext>
            </a:extLst>
          </p:cNvPr>
          <p:cNvSpPr>
            <a:spLocks noGrp="1"/>
          </p:cNvSpPr>
          <p:nvPr>
            <p:ph type="sldNum" sz="quarter" idx="3"/>
          </p:nvPr>
        </p:nvSpPr>
        <p:spPr>
          <a:xfrm>
            <a:off x="6905625" y="6513513"/>
            <a:ext cx="5283200" cy="344487"/>
          </a:xfrm>
          <a:prstGeom prst="rect">
            <a:avLst/>
          </a:prstGeom>
        </p:spPr>
        <p:txBody>
          <a:bodyPr vert="horz" lIns="91440" tIns="45720" rIns="91440" bIns="45720" rtlCol="0" anchor="b"/>
          <a:lstStyle>
            <a:lvl1pPr algn="r">
              <a:defRPr sz="1200"/>
            </a:lvl1pPr>
          </a:lstStyle>
          <a:p>
            <a:fld id="{71E696B9-3797-4206-B6D8-9F52F26B9E6E}" type="slidenum">
              <a:rPr lang="en-GB" smtClean="0"/>
              <a:t>‹#›</a:t>
            </a:fld>
            <a:endParaRPr lang="en-GB"/>
          </a:p>
        </p:txBody>
      </p:sp>
    </p:spTree>
    <p:extLst>
      <p:ext uri="{BB962C8B-B14F-4D97-AF65-F5344CB8AC3E}">
        <p14:creationId xmlns:p14="http://schemas.microsoft.com/office/powerpoint/2010/main" val="2399092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BD9C8483-36E6-40A1-88C5-D34F55D9C90A}" type="datetimeFigureOut">
              <a:rPr lang="en-GB" smtClean="0"/>
              <a:t>30/03/2023</a:t>
            </a:fld>
            <a:endParaRPr lang="en-GB"/>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A9CE0ED7-4491-4840-8E02-598FBFEF1DDF}" type="slidenum">
              <a:rPr lang="en-GB" smtClean="0"/>
              <a:t>‹#›</a:t>
            </a:fld>
            <a:endParaRPr lang="en-GB"/>
          </a:p>
        </p:txBody>
      </p:sp>
    </p:spTree>
    <p:extLst>
      <p:ext uri="{BB962C8B-B14F-4D97-AF65-F5344CB8AC3E}">
        <p14:creationId xmlns:p14="http://schemas.microsoft.com/office/powerpoint/2010/main" val="2192092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platform.openai.com/playground"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github.com/atanejajlr/language_model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b="1" dirty="0">
                <a:effectLst/>
                <a:latin typeface="Calibri" panose="020F0502020204030204" pitchFamily="34" charset="0"/>
                <a:ea typeface="DengXian" panose="02010600030101010101" pitchFamily="2" charset="-122"/>
                <a:cs typeface="Arial" panose="020B0604020202020204" pitchFamily="34" charset="0"/>
              </a:rPr>
              <a:t>First Slide</a:t>
            </a: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mj-lt"/>
              <a:buAutoNum type="arabicParenR"/>
            </a:pPr>
            <a:r>
              <a:rPr lang="en-GB" sz="1800" dirty="0">
                <a:effectLst/>
                <a:latin typeface="Calibri" panose="020F0502020204030204" pitchFamily="34" charset="0"/>
                <a:ea typeface="DengXian" panose="02010600030101010101" pitchFamily="2" charset="-122"/>
                <a:cs typeface="Arial" panose="020B0604020202020204" pitchFamily="34" charset="0"/>
              </a:rPr>
              <a:t>Hello everyone and thank you very much for making it to the session!</a:t>
            </a:r>
          </a:p>
          <a:p>
            <a:pPr marL="342900" lvl="0" indent="-342900">
              <a:lnSpc>
                <a:spcPct val="107000"/>
              </a:lnSpc>
              <a:buFont typeface="+mj-lt"/>
              <a:buAutoNum type="arabicParenR"/>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mj-lt"/>
              <a:buAutoNum type="arabicParenR"/>
            </a:pPr>
            <a:r>
              <a:rPr lang="en-GB" sz="1800" dirty="0">
                <a:effectLst/>
                <a:latin typeface="Calibri" panose="020F0502020204030204" pitchFamily="34" charset="0"/>
                <a:ea typeface="DengXian" panose="02010600030101010101" pitchFamily="2" charset="-122"/>
                <a:cs typeface="Arial" panose="020B0604020202020204" pitchFamily="34" charset="0"/>
              </a:rPr>
              <a:t>For those of you who do not know me – my name is Ajay Taneja and I work as Senior Data Engineer in the Data Engineering Team</a:t>
            </a:r>
          </a:p>
          <a:p>
            <a:pPr marL="342900" lvl="0" indent="-342900">
              <a:lnSpc>
                <a:spcPct val="107000"/>
              </a:lnSpc>
              <a:buFont typeface="+mj-lt"/>
              <a:buAutoNum type="arabicParenR"/>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mj-lt"/>
              <a:buAutoNum type="arabicParenR"/>
            </a:pPr>
            <a:r>
              <a:rPr lang="en-GB" sz="1800" dirty="0">
                <a:effectLst/>
                <a:latin typeface="Calibri" panose="020F0502020204030204" pitchFamily="34" charset="0"/>
                <a:ea typeface="DengXian" panose="02010600030101010101" pitchFamily="2" charset="-122"/>
                <a:cs typeface="Arial" panose="020B0604020202020204" pitchFamily="34" charset="0"/>
              </a:rPr>
              <a:t>And topic of my session today is – I will be speaking with you about the inner working of ChatGPT – that is: I will be talking to you about the model behind ChatGPT, the steps that were involved in the training process of the model, the objective function that’s getting solved in each of the training steps</a:t>
            </a:r>
          </a:p>
          <a:p>
            <a:pPr marL="342900" lvl="0" indent="-342900">
              <a:lnSpc>
                <a:spcPct val="107000"/>
              </a:lnSpc>
              <a:buFont typeface="+mj-lt"/>
              <a:buAutoNum type="arabicParenR"/>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mj-lt"/>
              <a:buAutoNum type="arabicParenR"/>
            </a:pPr>
            <a:r>
              <a:rPr lang="en-GB" sz="1800" dirty="0">
                <a:effectLst/>
                <a:latin typeface="Calibri" panose="020F0502020204030204" pitchFamily="34" charset="0"/>
                <a:ea typeface="DengXian" panose="02010600030101010101" pitchFamily="2" charset="-122"/>
                <a:cs typeface="Arial" panose="020B0604020202020204" pitchFamily="34" charset="0"/>
              </a:rPr>
              <a:t>We will be looking at the mathematics in a highly qualitative sense without going into any rigorous mathematics!</a:t>
            </a:r>
          </a:p>
          <a:p>
            <a:pPr marL="457200">
              <a:lnSpc>
                <a:spcPct val="107000"/>
              </a:lnSpc>
              <a:spcAft>
                <a:spcPts val="800"/>
              </a:spcAft>
            </a:pPr>
            <a:r>
              <a:rPr lang="en-GB" sz="1800" dirty="0">
                <a:effectLst/>
                <a:latin typeface="Calibri" panose="020F0502020204030204" pitchFamily="34" charset="0"/>
                <a:ea typeface="DengXian" panose="02010600030101010101" pitchFamily="2" charset="-122"/>
                <a:cs typeface="Arial" panose="020B0604020202020204" pitchFamily="34" charset="0"/>
              </a:rPr>
              <a:t> </a:t>
            </a:r>
          </a:p>
          <a:p>
            <a:endParaRPr lang="en-GB" dirty="0"/>
          </a:p>
        </p:txBody>
      </p:sp>
      <p:sp>
        <p:nvSpPr>
          <p:cNvPr id="4" name="Slide Number Placeholder 3"/>
          <p:cNvSpPr>
            <a:spLocks noGrp="1"/>
          </p:cNvSpPr>
          <p:nvPr>
            <p:ph type="sldNum" sz="quarter" idx="5"/>
          </p:nvPr>
        </p:nvSpPr>
        <p:spPr/>
        <p:txBody>
          <a:bodyPr/>
          <a:lstStyle/>
          <a:p>
            <a:fld id="{A9CE0ED7-4491-4840-8E02-598FBFEF1DDF}" type="slidenum">
              <a:rPr lang="en-GB" smtClean="0"/>
              <a:t>1</a:t>
            </a:fld>
            <a:endParaRPr lang="en-GB"/>
          </a:p>
        </p:txBody>
      </p:sp>
    </p:spTree>
    <p:extLst>
      <p:ext uri="{BB962C8B-B14F-4D97-AF65-F5344CB8AC3E}">
        <p14:creationId xmlns:p14="http://schemas.microsoft.com/office/powerpoint/2010/main" val="3946856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I have mentioned in the above sections, that in the step 1 of ChatGPT training that the Pre-trained (GPT) model is fine tuned to – to that we had the labellers who provide the prompt and a response and the parameters of the GPT model are fine tuned.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Let us now start see how this GPT model is trained – let us start from an “untrained” model and see how we get GPT.</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In the training phase of the GPT, the model is trained with a lot of data which includes several billions of tokens.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We can think of a token as a word – the model was trained on a specific task – the task being to predict the “next word”.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That is, we give a sequence of words to the model, and we ask it to predict the next word. The model in this manner after several billions of steps captures something.</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457200" indent="-457200">
              <a:buFont typeface="+mj-lt"/>
              <a:buAutoNum type="arabicPeriod"/>
            </a:pPr>
            <a:endParaRPr lang="en-GB" sz="1200" dirty="0"/>
          </a:p>
          <a:p>
            <a:pPr marL="457200" indent="-457200">
              <a:buFont typeface="+mj-lt"/>
              <a:buAutoNum type="arabicPeriod"/>
            </a:pPr>
            <a:endParaRPr lang="en-GB" sz="1200" dirty="0"/>
          </a:p>
          <a:p>
            <a:endParaRPr lang="en-GB" dirty="0"/>
          </a:p>
        </p:txBody>
      </p:sp>
      <p:sp>
        <p:nvSpPr>
          <p:cNvPr id="4" name="Slide Number Placeholder 3"/>
          <p:cNvSpPr>
            <a:spLocks noGrp="1"/>
          </p:cNvSpPr>
          <p:nvPr>
            <p:ph type="sldNum" sz="quarter" idx="5"/>
          </p:nvPr>
        </p:nvSpPr>
        <p:spPr/>
        <p:txBody>
          <a:bodyPr/>
          <a:lstStyle/>
          <a:p>
            <a:fld id="{A9CE0ED7-4491-4840-8E02-598FBFEF1DDF}" type="slidenum">
              <a:rPr lang="en-GB" smtClean="0"/>
              <a:t>10</a:t>
            </a:fld>
            <a:endParaRPr lang="en-GB"/>
          </a:p>
        </p:txBody>
      </p:sp>
    </p:spTree>
    <p:extLst>
      <p:ext uri="{BB962C8B-B14F-4D97-AF65-F5344CB8AC3E}">
        <p14:creationId xmlns:p14="http://schemas.microsoft.com/office/powerpoint/2010/main" val="2752506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rtl="0">
              <a:lnSpc>
                <a:spcPct val="107000"/>
              </a:lnSpc>
              <a:spcBef>
                <a:spcPts val="1200"/>
              </a:spcBef>
              <a:buFont typeface="+mj-lt"/>
              <a:buNone/>
              <a:tabLst>
                <a:tab pos="228600" algn="l"/>
              </a:tabLst>
            </a:pPr>
            <a:r>
              <a:rPr lang="en-GB" sz="1800" b="1" kern="0" dirty="0">
                <a:solidFill>
                  <a:srgbClr val="2F5496"/>
                </a:solidFill>
                <a:effectLst/>
                <a:latin typeface="Calibri Light" panose="020F0302020204030204" pitchFamily="34" charset="0"/>
                <a:ea typeface="DengXian Light" panose="02010600030101010101" pitchFamily="2" charset="-122"/>
                <a:cs typeface="Times New Roman" panose="02020603050405020304" pitchFamily="18" charset="0"/>
              </a:rPr>
              <a:t>Generative Pre-trained model: What is GPT in ChatGPT?</a:t>
            </a: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Arial" panose="020B0604020202020204" pitchFamily="34" charset="0"/>
              </a:rPr>
              <a:t> </a:t>
            </a:r>
          </a:p>
          <a:p>
            <a:pPr marL="285750" indent="-285750">
              <a:lnSpc>
                <a:spcPct val="107000"/>
              </a:lnSpc>
              <a:spcAft>
                <a:spcPts val="800"/>
              </a:spcAft>
              <a:buFont typeface="Arial" panose="020B0604020202020204" pitchFamily="34" charset="0"/>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I have mentioned in the above sections, that in the step 1 of ChatGPT training that the Pre-trained (GPT) model is fine tuned to – to that we had the labellers who provide the prompt and a response and the parameters of the GPT model are fine tuned. Let us now start see how this GPT model is trained – let us start from an “untrained” model and see how we get GPT.</a:t>
            </a:r>
          </a:p>
          <a:p>
            <a:pPr marL="285750" indent="-285750">
              <a:lnSpc>
                <a:spcPct val="107000"/>
              </a:lnSpc>
              <a:spcAft>
                <a:spcPts val="800"/>
              </a:spcAft>
              <a:buFont typeface="Arial" panose="020B0604020202020204" pitchFamily="34" charset="0"/>
              <a:buChar char="•"/>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285750" indent="-285750">
              <a:lnSpc>
                <a:spcPct val="107000"/>
              </a:lnSpc>
              <a:spcAft>
                <a:spcPts val="800"/>
              </a:spcAft>
              <a:buFont typeface="Arial" panose="020B0604020202020204" pitchFamily="34" charset="0"/>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In the training phase of the GPT, the model is trained with a lot of data which includes several billions of tokens. We can think of a token as a word – the model was trained on a specific task – the task being to predict the “next word”. That is, we give a sequence of words to the model, and we ask it to predict the next word. The model in this manner after several billions of steps captures something.</a:t>
            </a:r>
          </a:p>
          <a:p>
            <a:pPr marL="285750" indent="-285750">
              <a:lnSpc>
                <a:spcPct val="107000"/>
              </a:lnSpc>
              <a:spcAft>
                <a:spcPts val="800"/>
              </a:spcAft>
              <a:buFont typeface="Arial" panose="020B0604020202020204" pitchFamily="34" charset="0"/>
              <a:buChar char="•"/>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285750" indent="-285750">
              <a:lnSpc>
                <a:spcPct val="107000"/>
              </a:lnSpc>
              <a:spcAft>
                <a:spcPts val="800"/>
              </a:spcAft>
              <a:buFont typeface="Arial" panose="020B0604020202020204" pitchFamily="34" charset="0"/>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One can provide training examples to predict the next word. If you crawl the internet and get texts from newspapers, websites, test books – we end up with lots of text and we can generate billions of examples. So, we present such examples and make the model learn. So, we go through the same process as in normal training. </a:t>
            </a:r>
          </a:p>
          <a:p>
            <a:endParaRPr lang="en-GB" dirty="0"/>
          </a:p>
        </p:txBody>
      </p:sp>
      <p:sp>
        <p:nvSpPr>
          <p:cNvPr id="4" name="Slide Number Placeholder 3"/>
          <p:cNvSpPr>
            <a:spLocks noGrp="1"/>
          </p:cNvSpPr>
          <p:nvPr>
            <p:ph type="sldNum" sz="quarter" idx="5"/>
          </p:nvPr>
        </p:nvSpPr>
        <p:spPr/>
        <p:txBody>
          <a:bodyPr/>
          <a:lstStyle/>
          <a:p>
            <a:fld id="{A9CE0ED7-4491-4840-8E02-598FBFEF1DDF}" type="slidenum">
              <a:rPr lang="en-GB" smtClean="0"/>
              <a:t>11</a:t>
            </a:fld>
            <a:endParaRPr lang="en-GB"/>
          </a:p>
        </p:txBody>
      </p:sp>
    </p:spTree>
    <p:extLst>
      <p:ext uri="{BB962C8B-B14F-4D97-AF65-F5344CB8AC3E}">
        <p14:creationId xmlns:p14="http://schemas.microsoft.com/office/powerpoint/2010/main" val="1284710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07000"/>
              </a:lnSpc>
              <a:spcAft>
                <a:spcPts val="800"/>
              </a:spcAft>
              <a:buFont typeface="Arial" panose="020B0604020202020204" pitchFamily="34" charset="0"/>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At the end, we get a vector of vocab size (number of specific tokens that we can possibly generate) x 1 and this will be applied to a softmax so that we geta  probability distribution</a:t>
            </a:r>
          </a:p>
          <a:p>
            <a:pPr marL="0" indent="0">
              <a:lnSpc>
                <a:spcPct val="107000"/>
              </a:lnSpc>
              <a:spcAft>
                <a:spcPts val="800"/>
              </a:spcAft>
              <a:buFont typeface="Arial" panose="020B0604020202020204" pitchFamily="34" charset="0"/>
              <a:buNone/>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285750" indent="-285750">
              <a:lnSpc>
                <a:spcPct val="107000"/>
              </a:lnSpc>
              <a:spcAft>
                <a:spcPts val="800"/>
              </a:spcAft>
              <a:buFont typeface="Arial" panose="020B0604020202020204" pitchFamily="34" charset="0"/>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We do not choose the word with the highest probability, but we do by sampling which may be Temperature Sampling, Nucleus Sampling – which I have discussed here: </a:t>
            </a:r>
          </a:p>
          <a:p>
            <a:endParaRPr lang="en-GB" dirty="0"/>
          </a:p>
        </p:txBody>
      </p:sp>
      <p:sp>
        <p:nvSpPr>
          <p:cNvPr id="4" name="Slide Number Placeholder 3"/>
          <p:cNvSpPr>
            <a:spLocks noGrp="1"/>
          </p:cNvSpPr>
          <p:nvPr>
            <p:ph type="sldNum" sz="quarter" idx="5"/>
          </p:nvPr>
        </p:nvSpPr>
        <p:spPr/>
        <p:txBody>
          <a:bodyPr/>
          <a:lstStyle/>
          <a:p>
            <a:fld id="{A9CE0ED7-4491-4840-8E02-598FBFEF1DDF}" type="slidenum">
              <a:rPr lang="en-GB" smtClean="0"/>
              <a:t>12</a:t>
            </a:fld>
            <a:endParaRPr lang="en-GB"/>
          </a:p>
        </p:txBody>
      </p:sp>
    </p:spTree>
    <p:extLst>
      <p:ext uri="{BB962C8B-B14F-4D97-AF65-F5344CB8AC3E}">
        <p14:creationId xmlns:p14="http://schemas.microsoft.com/office/powerpoint/2010/main" val="1291793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rtl="0">
              <a:lnSpc>
                <a:spcPct val="107000"/>
              </a:lnSpc>
              <a:spcBef>
                <a:spcPts val="1200"/>
              </a:spcBef>
              <a:buFont typeface="+mj-lt"/>
              <a:buNone/>
            </a:pPr>
            <a:r>
              <a:rPr lang="en-GB" sz="1800" b="1" kern="0" dirty="0">
                <a:solidFill>
                  <a:srgbClr val="2F5496"/>
                </a:solidFill>
                <a:effectLst/>
                <a:latin typeface="Calibri Light" panose="020F0302020204030204" pitchFamily="34" charset="0"/>
                <a:ea typeface="DengXian Light" panose="02010600030101010101" pitchFamily="2" charset="-122"/>
                <a:cs typeface="Times New Roman" panose="02020603050405020304" pitchFamily="18" charset="0"/>
              </a:rPr>
              <a:t>Discriminative Fine-Tuning Phase</a:t>
            </a: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Arial" panose="020B0604020202020204" pitchFamily="34" charset="0"/>
              </a:rPr>
              <a:t> </a:t>
            </a: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Now, we have a model which has an understanding of language – in the discriminative fine-tuning phase, we want to solve a very specific problem.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IT could be question-answering, sentiment analysis or document classification or any other problem associated with language.</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For example, in document classification, giving the next word is not enough, we want to understand the overall sentiment of the document of what it represents, or we want to understand a categorization of the document – of whether it is a fatigue analysis report, stress analysis report / likewise.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Typically we have a pre-trained model, we will add a linear layer, add a small amount of training data for document classification basically learn a small set of parameters and further fine tune the model</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Because there is a small set of parameters, it makes it much easier for fine tuning.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For chatbot and ChatGPT, the input is a prompt and output are a response and the pre-trained model is fine tuned.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We do not need to add any more parameters but provide more data in form of user prompt and response and fine tune the parameters. The language model objective is used in supervised fine tuning.</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And it is this, in the first step we see wherein the labeller demonstrates the desired output behaviour and the data is used to fine tune with supervised learning.</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A9CE0ED7-4491-4840-8E02-598FBFEF1DDF}" type="slidenum">
              <a:rPr lang="en-GB" smtClean="0"/>
              <a:t>13</a:t>
            </a:fld>
            <a:endParaRPr lang="en-GB"/>
          </a:p>
        </p:txBody>
      </p:sp>
    </p:spTree>
    <p:extLst>
      <p:ext uri="{BB962C8B-B14F-4D97-AF65-F5344CB8AC3E}">
        <p14:creationId xmlns:p14="http://schemas.microsoft.com/office/powerpoint/2010/main" val="1988019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mj-lt"/>
              <a:buAutoNum type="arabicPeriod"/>
            </a:pPr>
            <a:r>
              <a:rPr lang="en-GB" sz="2400" dirty="0"/>
              <a:t>At this point, we have some overview of the Transformer model </a:t>
            </a:r>
          </a:p>
          <a:p>
            <a:pPr marL="457200" indent="-457200">
              <a:buFont typeface="+mj-lt"/>
              <a:buAutoNum type="arabicPeriod"/>
            </a:pPr>
            <a:r>
              <a:rPr lang="en-GB" sz="2400" dirty="0"/>
              <a:t>Transformer Neural Networks are sequence to sequence models</a:t>
            </a:r>
          </a:p>
          <a:p>
            <a:pPr marL="457200" indent="-457200">
              <a:buFont typeface="+mj-lt"/>
              <a:buAutoNum type="arabicPeriod"/>
            </a:pPr>
            <a:r>
              <a:rPr lang="en-GB" sz="2400" dirty="0"/>
              <a:t>They take in a sequence and output a sequence</a:t>
            </a:r>
          </a:p>
          <a:p>
            <a:pPr marL="457200" indent="-457200">
              <a:buFont typeface="+mj-lt"/>
              <a:buAutoNum type="arabicPeriod"/>
            </a:pPr>
            <a:r>
              <a:rPr lang="en-GB" sz="2400" dirty="0"/>
              <a:t>The Transformer Architecture comprises of 2 parts</a:t>
            </a:r>
          </a:p>
          <a:p>
            <a:pPr marL="457200" indent="-457200">
              <a:buFont typeface="+mj-lt"/>
              <a:buAutoNum type="arabicPeriod"/>
            </a:pPr>
            <a:r>
              <a:rPr lang="en-GB" sz="2400" dirty="0"/>
              <a:t>Encoder and Decoder</a:t>
            </a:r>
          </a:p>
          <a:p>
            <a:pPr marL="457200" indent="-457200">
              <a:buFont typeface="+mj-lt"/>
              <a:buAutoNum type="arabicPeriod"/>
            </a:pPr>
            <a:r>
              <a:rPr lang="en-GB" sz="2400" dirty="0"/>
              <a:t>IF we were to translate from English to French, it would take all the words of the English sentence simultaneously and output word vectors simultaneously</a:t>
            </a:r>
          </a:p>
          <a:p>
            <a:pPr marL="457200" indent="-457200">
              <a:buFont typeface="+mj-lt"/>
              <a:buAutoNum type="arabicPeriod"/>
            </a:pPr>
            <a:r>
              <a:rPr lang="en-GB" sz="2400" dirty="0"/>
              <a:t>The vectors are passed to the decoder</a:t>
            </a:r>
          </a:p>
          <a:p>
            <a:pPr marL="457200" indent="-457200">
              <a:buFont typeface="+mj-lt"/>
              <a:buAutoNum type="arabicPeriod"/>
            </a:pPr>
            <a:r>
              <a:rPr lang="en-GB" sz="2400" dirty="0"/>
              <a:t>The decoder will generate the French translation one word at a time</a:t>
            </a:r>
          </a:p>
          <a:p>
            <a:pPr marL="457200" indent="-457200">
              <a:buFont typeface="+mj-lt"/>
              <a:buAutoNum type="arabicPeriod"/>
            </a:pPr>
            <a:r>
              <a:rPr lang="en-GB" sz="2400" dirty="0"/>
              <a:t>Thus: the architecture of the Transformer neural networks comprises of 2 parts</a:t>
            </a:r>
          </a:p>
          <a:p>
            <a:pPr marL="457200" indent="-457200">
              <a:buFont typeface="+mj-lt"/>
              <a:buAutoNum type="arabicPeriod"/>
            </a:pPr>
            <a:r>
              <a:rPr lang="en-GB" sz="2400" dirty="0"/>
              <a:t>Encoder and Decoder</a:t>
            </a:r>
          </a:p>
          <a:p>
            <a:pPr marL="457200" indent="-457200">
              <a:buFont typeface="+mj-lt"/>
              <a:buAutoNum type="arabicPeriod"/>
            </a:pPr>
            <a:r>
              <a:rPr lang="en-GB" sz="2400" dirty="0"/>
              <a:t>IF we stack the encoder we get “Bidirectional of Transformers”</a:t>
            </a:r>
          </a:p>
          <a:p>
            <a:pPr marL="457200" indent="-457200">
              <a:buFont typeface="+mj-lt"/>
              <a:buAutoNum type="arabicPeriod"/>
            </a:pPr>
            <a:r>
              <a:rPr lang="en-GB" sz="2400" dirty="0"/>
              <a:t>If we stack the decoder we get Generative Pre-trained Transformer”</a:t>
            </a:r>
          </a:p>
          <a:p>
            <a:pPr marL="457200" indent="-457200">
              <a:buFont typeface="+mj-lt"/>
              <a:buAutoNum type="arabicPeriod"/>
            </a:pPr>
            <a:endParaRPr lang="en-GB" sz="2400" dirty="0"/>
          </a:p>
          <a:p>
            <a:pPr marL="457200" indent="-457200">
              <a:buFont typeface="+mj-lt"/>
              <a:buAutoNum type="arabicPeriod"/>
            </a:pPr>
            <a:endParaRPr lang="en-GB" sz="2400" dirty="0"/>
          </a:p>
          <a:p>
            <a:pPr marL="457200" indent="-457200">
              <a:buFont typeface="+mj-lt"/>
              <a:buAutoNum type="arabicPeriod"/>
            </a:pPr>
            <a:endParaRPr lang="en-GB" sz="2400" dirty="0"/>
          </a:p>
        </p:txBody>
      </p:sp>
      <p:sp>
        <p:nvSpPr>
          <p:cNvPr id="4" name="Slide Number Placeholder 3"/>
          <p:cNvSpPr>
            <a:spLocks noGrp="1"/>
          </p:cNvSpPr>
          <p:nvPr>
            <p:ph type="sldNum" sz="quarter" idx="5"/>
          </p:nvPr>
        </p:nvSpPr>
        <p:spPr/>
        <p:txBody>
          <a:bodyPr/>
          <a:lstStyle/>
          <a:p>
            <a:fld id="{A9CE0ED7-4491-4840-8E02-598FBFEF1DDF}" type="slidenum">
              <a:rPr lang="en-GB" smtClean="0"/>
              <a:t>14</a:t>
            </a:fld>
            <a:endParaRPr lang="en-GB"/>
          </a:p>
        </p:txBody>
      </p:sp>
    </p:spTree>
    <p:extLst>
      <p:ext uri="{BB962C8B-B14F-4D97-AF65-F5344CB8AC3E}">
        <p14:creationId xmlns:p14="http://schemas.microsoft.com/office/powerpoint/2010/main" val="24934299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GB" sz="1800" dirty="0"/>
              <a:t>When I started understanding of Step 2 of ChatGPT, I felt that there are so many components in each of these processes that I thought they are very interesting and started to dive through them because when you start learning these concepts you realize they aren’t only useful from context of ChatGPT but also any Machine Learning or Deep Learning</a:t>
            </a:r>
          </a:p>
          <a:p>
            <a:pPr marL="228600" indent="-228600">
              <a:buAutoNum type="arabicParenR"/>
            </a:pPr>
            <a:endParaRPr lang="en-GB" sz="1800" dirty="0"/>
          </a:p>
          <a:p>
            <a:pPr marL="228600" indent="-228600">
              <a:buAutoNum type="arabicParenR"/>
            </a:pPr>
            <a:r>
              <a:rPr lang="en-GB" sz="1800" dirty="0"/>
              <a:t>Lets get to Step 2.</a:t>
            </a:r>
          </a:p>
          <a:p>
            <a:pPr marL="228600" indent="-228600">
              <a:buAutoNum type="arabicParenR"/>
            </a:pPr>
            <a:endParaRPr lang="en-GB" sz="1800" dirty="0"/>
          </a:p>
          <a:p>
            <a:pPr marL="228600" indent="-228600">
              <a:buAutoNum type="arabicParenR"/>
            </a:pPr>
            <a:r>
              <a:rPr lang="en-GB" sz="1800" dirty="0"/>
              <a:t>General overview of how ChatGPT works.</a:t>
            </a:r>
          </a:p>
          <a:p>
            <a:pPr marL="228600" indent="-228600">
              <a:buAutoNum type="arabicParenR"/>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228600" indent="-228600">
              <a:buAutoNum type="arabicParenR"/>
            </a:pPr>
            <a:r>
              <a:rPr lang="en-GB" sz="1800" dirty="0">
                <a:effectLst/>
                <a:latin typeface="Calibri" panose="020F0502020204030204" pitchFamily="34" charset="0"/>
                <a:ea typeface="DengXian" panose="02010600030101010101" pitchFamily="2" charset="-122"/>
                <a:cs typeface="Arial" panose="020B0604020202020204" pitchFamily="34" charset="0"/>
              </a:rPr>
              <a:t>Fine tuning of the Generative Pre-Trained Transformer (GPT) model where we had human labellers providing the prompt and the response. This step is termed is supervised fine tuning where we had both the questions and the answers available for the training analogous to a classification problem where we have both – the features and a label. </a:t>
            </a:r>
          </a:p>
          <a:p>
            <a:pPr marL="228600" indent="-228600">
              <a:buAutoNum type="arabicParenR"/>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228600" indent="-228600">
              <a:buAutoNum type="arabicParenR"/>
            </a:pPr>
            <a:r>
              <a:rPr lang="en-GB" sz="1800" dirty="0">
                <a:effectLst/>
                <a:latin typeface="Calibri" panose="020F0502020204030204" pitchFamily="34" charset="0"/>
                <a:ea typeface="DengXian" panose="02010600030101010101" pitchFamily="2" charset="-122"/>
                <a:cs typeface="Arial" panose="020B0604020202020204" pitchFamily="34" charset="0"/>
              </a:rPr>
              <a:t>In the step 2 of the ChatGPT training, we train a “Rewards” model. Here, we collect data from the Supervised fine-tuned model and then we have human labellers ranking the responses – the ranking (or otherwise called as “reward”) was proportional to the quality of the response. We use the data to train the “Rewards” model.</a:t>
            </a:r>
          </a:p>
          <a:p>
            <a:pPr marL="228600" indent="-228600">
              <a:buAutoNum type="arabicParenR"/>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228600" indent="-228600">
              <a:buAutoNum type="arabicParenR"/>
            </a:pPr>
            <a:r>
              <a:rPr lang="en-GB" sz="1800" dirty="0">
                <a:effectLst/>
                <a:latin typeface="Calibri" panose="020F0502020204030204" pitchFamily="34" charset="0"/>
                <a:ea typeface="DengXian" panose="02010600030101010101" pitchFamily="2" charset="-122"/>
                <a:cs typeface="Arial" panose="020B0604020202020204" pitchFamily="34" charset="0"/>
              </a:rPr>
              <a:t>Thus, the input to the Rewards model will be both the prompt and the response by the model (one or more models may be involved here) and the output will be a scalar which is a measure of the quality of the response</a:t>
            </a:r>
          </a:p>
          <a:p>
            <a:pPr marL="228600" indent="-228600">
              <a:buAutoNum type="arabicParenR"/>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228600" indent="-228600">
              <a:buAutoNum type="arabicParenR"/>
            </a:pPr>
            <a:r>
              <a:rPr lang="en-GB" sz="1800" dirty="0">
                <a:effectLst/>
                <a:latin typeface="Calibri" panose="020F0502020204030204" pitchFamily="34" charset="0"/>
                <a:ea typeface="DengXian" panose="02010600030101010101" pitchFamily="2" charset="-122"/>
                <a:cs typeface="Arial" panose="020B0604020202020204" pitchFamily="34" charset="0"/>
              </a:rPr>
              <a:t>In Step 3 of GPT training, both the supervised fine-tuned model of step 1 and the Rewards model are used. </a:t>
            </a:r>
          </a:p>
          <a:p>
            <a:pPr marL="228600" indent="-228600">
              <a:buAutoNum type="arabicParenR"/>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228600" indent="-228600">
              <a:buAutoNum type="arabicParenR"/>
            </a:pPr>
            <a:r>
              <a:rPr lang="en-GB" sz="1800" dirty="0">
                <a:effectLst/>
                <a:latin typeface="Calibri" panose="020F0502020204030204" pitchFamily="34" charset="0"/>
                <a:ea typeface="DengXian" panose="02010600030101010101" pitchFamily="2" charset="-122"/>
                <a:cs typeface="Arial" panose="020B0604020202020204" pitchFamily="34" charset="0"/>
              </a:rPr>
              <a:t>Here we first pass an unseen prompt to the supervised fine-tuned model (trained in step 1) and then get the response. We then assess the quality of the response using the Rewards model which was trained in Step 2. The rank returned as the output from The Rewards model is used to further fine tune the Supervised Fine-tuned model. </a:t>
            </a:r>
          </a:p>
          <a:p>
            <a:pPr marL="228600" indent="-228600">
              <a:buAutoNum type="arabicParenR"/>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228600" indent="-228600">
              <a:buAutoNum type="arabicParenR"/>
            </a:pPr>
            <a:r>
              <a:rPr lang="en-GB" sz="1800" dirty="0">
                <a:effectLst/>
                <a:latin typeface="Calibri" panose="020F0502020204030204" pitchFamily="34" charset="0"/>
                <a:ea typeface="DengXian" panose="02010600030101010101" pitchFamily="2" charset="-122"/>
                <a:cs typeface="Arial" panose="020B0604020202020204" pitchFamily="34" charset="0"/>
              </a:rPr>
              <a:t>Let us now demystify the step 2 of ChatGPT training as described above in some detail. Thus, firstly let us try and understand why ChatGPT may generate different responses for the same prompt.</a:t>
            </a:r>
          </a:p>
          <a:p>
            <a:pPr marL="228600">
              <a:lnSpc>
                <a:spcPct val="107000"/>
              </a:lnSpc>
              <a:spcAft>
                <a:spcPts val="800"/>
              </a:spcAft>
            </a:pPr>
            <a:r>
              <a:rPr lang="en-GB" sz="1800" dirty="0">
                <a:effectLst/>
                <a:latin typeface="Calibri" panose="020F0502020204030204" pitchFamily="34" charset="0"/>
                <a:ea typeface="DengXian" panose="02010600030101010101" pitchFamily="2" charset="-122"/>
                <a:cs typeface="Arial" panose="020B0604020202020204" pitchFamily="34" charset="0"/>
              </a:rPr>
              <a:t> </a:t>
            </a:r>
          </a:p>
          <a:p>
            <a:pPr marL="228600" indent="-228600">
              <a:buAutoNum type="arabicParenR"/>
            </a:pPr>
            <a:endParaRPr lang="en-GB" dirty="0"/>
          </a:p>
        </p:txBody>
      </p:sp>
      <p:sp>
        <p:nvSpPr>
          <p:cNvPr id="4" name="Slide Number Placeholder 3"/>
          <p:cNvSpPr>
            <a:spLocks noGrp="1"/>
          </p:cNvSpPr>
          <p:nvPr>
            <p:ph type="sldNum" sz="quarter" idx="5"/>
          </p:nvPr>
        </p:nvSpPr>
        <p:spPr/>
        <p:txBody>
          <a:bodyPr/>
          <a:lstStyle/>
          <a:p>
            <a:fld id="{A9CE0ED7-4491-4840-8E02-598FBFEF1DDF}" type="slidenum">
              <a:rPr lang="en-GB" smtClean="0"/>
              <a:t>15</a:t>
            </a:fld>
            <a:endParaRPr lang="en-GB"/>
          </a:p>
        </p:txBody>
      </p:sp>
    </p:spTree>
    <p:extLst>
      <p:ext uri="{BB962C8B-B14F-4D97-AF65-F5344CB8AC3E}">
        <p14:creationId xmlns:p14="http://schemas.microsoft.com/office/powerpoint/2010/main" val="3047144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It should be underscored that ChatGPT may not give you the same response for your (same) prompt each time.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And the simple reason for that ChatGPT is trained to generate a probabilistic response not deterministic! It has been trained to generate a probabilistic response to achieve a more human like behaviour because humans tend to say words which might not be the most optimal each time they speak.</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To understand this better let us throw light on some decoding strategies for response generation. It may be recalled that the generation of a response by a language model is done by generating one token at a time. Following strategies are the most common ones that may be employed whilst generating text:</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spcAft>
                <a:spcPts val="800"/>
              </a:spcAft>
              <a:buFont typeface="Symbol" panose="05050102010706020507" pitchFamily="18" charset="2"/>
              <a:buChar char=""/>
            </a:pPr>
            <a:r>
              <a:rPr lang="en-GB" sz="1800" b="1" dirty="0">
                <a:effectLst/>
                <a:latin typeface="Calibri" panose="020F0502020204030204" pitchFamily="34" charset="0"/>
                <a:ea typeface="DengXian" panose="02010600030101010101" pitchFamily="2" charset="-122"/>
                <a:cs typeface="Arial" panose="020B0604020202020204" pitchFamily="34" charset="0"/>
              </a:rPr>
              <a:t>Greedy Approach</a:t>
            </a:r>
            <a:r>
              <a:rPr lang="en-GB" sz="1800" dirty="0">
                <a:effectLst/>
                <a:latin typeface="Calibri" panose="020F0502020204030204" pitchFamily="34" charset="0"/>
                <a:ea typeface="DengXian" panose="02010600030101010101" pitchFamily="2" charset="-122"/>
                <a:cs typeface="Arial" panose="020B0604020202020204" pitchFamily="34" charset="0"/>
              </a:rPr>
              <a:t> – The Greedy Approach uses the most probabilistic response of all based on the training data available but might not always generate the best response. For example, in the prompt:</a:t>
            </a:r>
          </a:p>
          <a:p>
            <a:pPr marL="0" lvl="0" indent="0">
              <a:lnSpc>
                <a:spcPct val="107000"/>
              </a:lnSpc>
              <a:spcAft>
                <a:spcPts val="800"/>
              </a:spcAft>
              <a:buFont typeface="Symbol" panose="05050102010706020507" pitchFamily="18" charset="2"/>
              <a:buNone/>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756000" indent="-285750">
              <a:lnSpc>
                <a:spcPct val="107000"/>
              </a:lnSpc>
              <a:spcAft>
                <a:spcPts val="800"/>
              </a:spcAft>
              <a:buFont typeface="Courier New" panose="02070309020205020404" pitchFamily="49" charset="0"/>
              <a:buChar char="o"/>
            </a:pPr>
            <a:r>
              <a:rPr lang="en-GB" sz="1800" dirty="0">
                <a:effectLst/>
                <a:latin typeface="Calibri" panose="020F0502020204030204" pitchFamily="34" charset="0"/>
                <a:ea typeface="DengXian" panose="02010600030101010101" pitchFamily="2" charset="-122"/>
                <a:cs typeface="Arial" panose="020B0604020202020204" pitchFamily="34" charset="0"/>
              </a:rPr>
              <a:t>Context: Try this beer, I have been brewing since last 3 weeks</a:t>
            </a:r>
          </a:p>
          <a:p>
            <a:pPr marL="756000" indent="-285750">
              <a:lnSpc>
                <a:spcPct val="107000"/>
              </a:lnSpc>
              <a:spcAft>
                <a:spcPts val="800"/>
              </a:spcAft>
              <a:buFont typeface="Courier New" panose="02070309020205020404" pitchFamily="49" charset="0"/>
              <a:buChar char="o"/>
            </a:pPr>
            <a:r>
              <a:rPr lang="en-GB" sz="1800" dirty="0">
                <a:effectLst/>
                <a:latin typeface="Calibri" panose="020F0502020204030204" pitchFamily="34" charset="0"/>
                <a:ea typeface="DengXian" panose="02010600030101010101" pitchFamily="2" charset="-122"/>
                <a:cs typeface="Arial" panose="020B0604020202020204" pitchFamily="34" charset="0"/>
              </a:rPr>
              <a:t>Response 1: This is ok</a:t>
            </a:r>
          </a:p>
          <a:p>
            <a:pPr marL="756000" indent="-285750">
              <a:lnSpc>
                <a:spcPct val="107000"/>
              </a:lnSpc>
              <a:spcAft>
                <a:spcPts val="800"/>
              </a:spcAft>
              <a:buFont typeface="Courier New" panose="02070309020205020404" pitchFamily="49" charset="0"/>
              <a:buChar char="o"/>
            </a:pPr>
            <a:r>
              <a:rPr lang="en-GB" sz="1800" dirty="0">
                <a:effectLst/>
                <a:latin typeface="Calibri" panose="020F0502020204030204" pitchFamily="34" charset="0"/>
                <a:ea typeface="DengXian" panose="02010600030101010101" pitchFamily="2" charset="-122"/>
                <a:cs typeface="Arial" panose="020B0604020202020204" pitchFamily="34" charset="0"/>
              </a:rPr>
              <a:t>Response 2: That tastes great!</a:t>
            </a:r>
          </a:p>
          <a:p>
            <a:pPr marL="756000" indent="-285750">
              <a:lnSpc>
                <a:spcPct val="107000"/>
              </a:lnSpc>
              <a:spcAft>
                <a:spcPts val="800"/>
              </a:spcAft>
              <a:buFont typeface="Courier New" panose="02070309020205020404" pitchFamily="49" charset="0"/>
              <a:buChar char="o"/>
            </a:pPr>
            <a:r>
              <a:rPr lang="en-GB" sz="1800" dirty="0">
                <a:effectLst/>
                <a:latin typeface="Calibri" panose="020F0502020204030204" pitchFamily="34" charset="0"/>
                <a:ea typeface="DengXian" panose="02010600030101010101" pitchFamily="2" charset="-122"/>
                <a:cs typeface="Arial" panose="020B0604020202020204" pitchFamily="34" charset="0"/>
              </a:rPr>
              <a:t>In this case, using a greedy response, the model will choose the response: “This is ok” because of the word “is” in the Response 1 which is part of the training data. This is a counter-intuitive based on human behaviour of answering to the query.</a:t>
            </a: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Arial" panose="020B0604020202020204" pitchFamily="34" charset="0"/>
              </a:rPr>
              <a:t> </a:t>
            </a:r>
          </a:p>
          <a:p>
            <a:pPr marL="342900" lvl="0" indent="-342900">
              <a:lnSpc>
                <a:spcPct val="107000"/>
              </a:lnSpc>
              <a:buFont typeface="Symbol" panose="05050102010706020507" pitchFamily="18" charset="2"/>
              <a:buChar char=""/>
            </a:pPr>
            <a:r>
              <a:rPr lang="en-GB" sz="1800" b="1" dirty="0">
                <a:effectLst/>
                <a:latin typeface="Calibri" panose="020F0502020204030204" pitchFamily="34" charset="0"/>
                <a:ea typeface="DengXian" panose="02010600030101010101" pitchFamily="2" charset="-122"/>
                <a:cs typeface="Arial" panose="020B0604020202020204" pitchFamily="34" charset="0"/>
              </a:rPr>
              <a:t>Temperature sampling</a:t>
            </a:r>
            <a:r>
              <a:rPr lang="en-GB" sz="1800" dirty="0">
                <a:effectLst/>
                <a:latin typeface="Calibri" panose="020F0502020204030204" pitchFamily="34" charset="0"/>
                <a:ea typeface="DengXian" panose="02010600030101010101" pitchFamily="2" charset="-122"/>
                <a:cs typeface="Arial" panose="020B0604020202020204" pitchFamily="34" charset="0"/>
              </a:rPr>
              <a:t>: In case of greedy approach, we look for a stochastic process to avoid the response being a generic or deterministic one. For example, if we are to generate the first token corresponding to a response, the greedy approach will always give the token with the highest probability as explained above whereas an approach such </a:t>
            </a:r>
            <a:r>
              <a:rPr lang="en-GB" sz="1800" b="1" dirty="0">
                <a:effectLst/>
                <a:latin typeface="Calibri" panose="020F0502020204030204" pitchFamily="34" charset="0"/>
                <a:ea typeface="DengXian" panose="02010600030101010101" pitchFamily="2" charset="-122"/>
                <a:cs typeface="Arial" panose="020B0604020202020204" pitchFamily="34" charset="0"/>
              </a:rPr>
              <a:t>Random sampling</a:t>
            </a:r>
            <a:r>
              <a:rPr lang="en-GB" sz="1800" dirty="0">
                <a:effectLst/>
                <a:latin typeface="Calibri" panose="020F0502020204030204" pitchFamily="34" charset="0"/>
                <a:ea typeface="DengXian" panose="02010600030101010101" pitchFamily="2" charset="-122"/>
                <a:cs typeface="Arial" panose="020B0604020202020204" pitchFamily="34" charset="0"/>
              </a:rPr>
              <a:t> will generate very random based on all possible worlds/tokens. </a:t>
            </a:r>
          </a:p>
          <a:p>
            <a:pPr marL="342900" lvl="0" indent="-342900">
              <a:lnSpc>
                <a:spcPct val="107000"/>
              </a:lnSpc>
              <a:buFont typeface="Symbol" panose="05050102010706020507" pitchFamily="18" charset="2"/>
              <a:buChar char=""/>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We use Random sampling with temperature to increase the probability of probable tokens and reduce the ones which are not – this approach of temperature sampling is “less random” than employing Random sampling and temperature values between 0 &lt;= temperature &lt;= 1 are normally used. A temperature value of 1 indicates no effect at all and the process will work like greedy approach.</a:t>
            </a:r>
          </a:p>
          <a:p>
            <a:pPr marL="457200">
              <a:lnSpc>
                <a:spcPct val="107000"/>
              </a:lnSpc>
            </a:pPr>
            <a:r>
              <a:rPr lang="en-GB" sz="1800" b="1" dirty="0">
                <a:effectLst/>
                <a:latin typeface="Calibri" panose="020F0502020204030204" pitchFamily="34" charset="0"/>
                <a:ea typeface="DengXian" panose="02010600030101010101" pitchFamily="2" charset="-122"/>
                <a:cs typeface="Arial" panose="020B0604020202020204" pitchFamily="34" charset="0"/>
              </a:rPr>
              <a:t> </a:t>
            </a: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Top-K sampling: In Top K sampling, we eliminate the word s which are less probable and use the top-k words for temperature sampling </a:t>
            </a:r>
          </a:p>
          <a:p>
            <a:pPr marL="342900" lvl="0" indent="-342900">
              <a:lnSpc>
                <a:spcPct val="107000"/>
              </a:lnSpc>
              <a:spcAft>
                <a:spcPts val="800"/>
              </a:spcAft>
              <a:buFont typeface="Symbol" panose="05050102010706020507" pitchFamily="18" charset="2"/>
              <a:buChar char=""/>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This webpage: </a:t>
            </a:r>
            <a:r>
              <a:rPr lang="en-GB" sz="1800" u="sng" dirty="0">
                <a:solidFill>
                  <a:srgbClr val="0000FF"/>
                </a:solidFill>
                <a:effectLst/>
                <a:latin typeface="Calibri" panose="020F0502020204030204" pitchFamily="34" charset="0"/>
                <a:ea typeface="DengXian" panose="02010600030101010101" pitchFamily="2" charset="-122"/>
                <a:cs typeface="Arial" panose="020B0604020202020204" pitchFamily="34" charset="0"/>
                <a:hlinkClick r:id="rId3"/>
              </a:rPr>
              <a:t>Playground - </a:t>
            </a:r>
            <a:r>
              <a:rPr lang="en-GB" sz="1800" u="sng" dirty="0" err="1">
                <a:solidFill>
                  <a:srgbClr val="0000FF"/>
                </a:solidFill>
                <a:effectLst/>
                <a:latin typeface="Calibri" panose="020F0502020204030204" pitchFamily="34" charset="0"/>
                <a:ea typeface="DengXian" panose="02010600030101010101" pitchFamily="2" charset="-122"/>
                <a:cs typeface="Arial" panose="020B0604020202020204" pitchFamily="34" charset="0"/>
                <a:hlinkClick r:id="rId3"/>
              </a:rPr>
              <a:t>OpenAI</a:t>
            </a:r>
            <a:r>
              <a:rPr lang="en-GB" sz="1800" u="sng" dirty="0">
                <a:solidFill>
                  <a:srgbClr val="0000FF"/>
                </a:solidFill>
                <a:effectLst/>
                <a:latin typeface="Calibri" panose="020F0502020204030204" pitchFamily="34" charset="0"/>
                <a:ea typeface="DengXian" panose="02010600030101010101" pitchFamily="2" charset="-122"/>
                <a:cs typeface="Arial" panose="020B0604020202020204" pitchFamily="34" charset="0"/>
                <a:hlinkClick r:id="rId3"/>
              </a:rPr>
              <a:t> API</a:t>
            </a:r>
            <a:r>
              <a:rPr lang="en-GB" sz="1800" dirty="0">
                <a:effectLst/>
                <a:latin typeface="Calibri" panose="020F0502020204030204" pitchFamily="34" charset="0"/>
                <a:ea typeface="DengXian" panose="02010600030101010101" pitchFamily="2" charset="-122"/>
                <a:cs typeface="Arial" panose="020B0604020202020204" pitchFamily="34" charset="0"/>
              </a:rPr>
              <a:t>  is very interesting and allows you to alter the temperature and Top-K values and see the difference between ChatGPT responses!</a:t>
            </a:r>
          </a:p>
          <a:p>
            <a:endParaRPr lang="en-GB" dirty="0"/>
          </a:p>
        </p:txBody>
      </p:sp>
      <p:sp>
        <p:nvSpPr>
          <p:cNvPr id="4" name="Slide Number Placeholder 3"/>
          <p:cNvSpPr>
            <a:spLocks noGrp="1"/>
          </p:cNvSpPr>
          <p:nvPr>
            <p:ph type="sldNum" sz="quarter" idx="5"/>
          </p:nvPr>
        </p:nvSpPr>
        <p:spPr/>
        <p:txBody>
          <a:bodyPr/>
          <a:lstStyle/>
          <a:p>
            <a:fld id="{A9CE0ED7-4491-4840-8E02-598FBFEF1DDF}" type="slidenum">
              <a:rPr lang="en-GB" smtClean="0"/>
              <a:t>16</a:t>
            </a:fld>
            <a:endParaRPr lang="en-GB"/>
          </a:p>
        </p:txBody>
      </p:sp>
    </p:spTree>
    <p:extLst>
      <p:ext uri="{BB962C8B-B14F-4D97-AF65-F5344CB8AC3E}">
        <p14:creationId xmlns:p14="http://schemas.microsoft.com/office/powerpoint/2010/main" val="264294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rtl="0">
              <a:lnSpc>
                <a:spcPct val="107000"/>
              </a:lnSpc>
              <a:spcBef>
                <a:spcPts val="1200"/>
              </a:spcBef>
              <a:buFont typeface="+mj-lt"/>
              <a:buNone/>
            </a:pPr>
            <a:r>
              <a:rPr lang="en-GB" sz="1800" b="1" kern="0" dirty="0">
                <a:solidFill>
                  <a:srgbClr val="2F5496"/>
                </a:solidFill>
                <a:effectLst/>
                <a:latin typeface="Calibri Light" panose="020F0302020204030204" pitchFamily="34" charset="0"/>
                <a:ea typeface="DengXian Light" panose="02010600030101010101" pitchFamily="2" charset="-122"/>
                <a:cs typeface="Times New Roman" panose="02020603050405020304" pitchFamily="18" charset="0"/>
              </a:rPr>
              <a:t>How do labellers assess the quality of the responses to train the Rewards model?</a:t>
            </a: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Arial" panose="020B0604020202020204" pitchFamily="34" charset="0"/>
              </a:rPr>
              <a:t> </a:t>
            </a: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Thus, from the above it is clear that how ChatGPT may take the same prompt and yet generate different responses, and this is due to the probabilistic nature of the model meant to emulate human-like behaviour.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In the next part of Step 2, the labellers will have to rank multiple responses. By ranking, the labellers will have to assign a rewards value to the response because this rewards value is going to be used in the step-3 to further fine tune the supervised fine-tuned model of this step (step-2).</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The question now needs to be addressed is that – in order for the labellers to rank the responses – how do you quantify the quality of the response?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The labellers assess the quality of the response based on the questionnaire as shown below:</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The above screenshots are taken from the paper: “Training Language Models to follow instructions with human feedback” by </a:t>
            </a:r>
            <a:r>
              <a:rPr lang="en-GB" sz="1800" dirty="0" err="1">
                <a:effectLst/>
                <a:latin typeface="Calibri" panose="020F0502020204030204" pitchFamily="34" charset="0"/>
                <a:ea typeface="DengXian" panose="02010600030101010101" pitchFamily="2" charset="-122"/>
                <a:cs typeface="Arial" panose="020B0604020202020204" pitchFamily="34" charset="0"/>
              </a:rPr>
              <a:t>OpenAI</a:t>
            </a:r>
            <a:r>
              <a:rPr lang="en-GB" sz="1800" dirty="0">
                <a:effectLst/>
                <a:latin typeface="Calibri" panose="020F0502020204030204" pitchFamily="34" charset="0"/>
                <a:ea typeface="DengXian" panose="02010600030101010101" pitchFamily="2" charset="-122"/>
                <a:cs typeface="Arial" panose="020B0604020202020204" pitchFamily="34" charset="0"/>
              </a:rPr>
              <a:t> and can be found in the below </a:t>
            </a:r>
            <a:r>
              <a:rPr lang="en-GB" sz="1800" dirty="0" err="1">
                <a:effectLst/>
                <a:latin typeface="Calibri" panose="020F0502020204030204" pitchFamily="34" charset="0"/>
                <a:ea typeface="DengXian" panose="02010600030101010101" pitchFamily="2" charset="-122"/>
                <a:cs typeface="Arial" panose="020B0604020202020204" pitchFamily="34" charset="0"/>
              </a:rPr>
              <a:t>Github</a:t>
            </a:r>
            <a:r>
              <a:rPr lang="en-GB" sz="1800" dirty="0">
                <a:effectLst/>
                <a:latin typeface="Calibri" panose="020F0502020204030204" pitchFamily="34" charset="0"/>
                <a:ea typeface="DengXian" panose="02010600030101010101" pitchFamily="2" charset="-122"/>
                <a:cs typeface="Arial" panose="020B0604020202020204" pitchFamily="34" charset="0"/>
              </a:rPr>
              <a:t> Link: </a:t>
            </a:r>
            <a:r>
              <a:rPr lang="en-GB" sz="1800" u="sng" dirty="0">
                <a:solidFill>
                  <a:srgbClr val="0000FF"/>
                </a:solidFill>
                <a:effectLst/>
                <a:latin typeface="Calibri" panose="020F0502020204030204" pitchFamily="34" charset="0"/>
                <a:ea typeface="DengXian" panose="02010600030101010101" pitchFamily="2" charset="-122"/>
                <a:cs typeface="Arial" panose="020B0604020202020204" pitchFamily="34" charset="0"/>
                <a:hlinkClick r:id="rId3"/>
              </a:rPr>
              <a:t>https://github.com/atanejajlr/language_models</a:t>
            </a:r>
            <a:endParaRPr lang="en-GB" sz="1800" u="sng" dirty="0">
              <a:solidFill>
                <a:srgbClr val="0000FF"/>
              </a:solidFill>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endParaRPr lang="en-GB" sz="1800" u="sng" dirty="0">
              <a:solidFill>
                <a:srgbClr val="0000FF"/>
              </a:solidFill>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This is important because we’d like ChatGPT To have an understanding of sensitive topics like: violent content, biased content, or sexually explicit content. All the human labellers will be asked to respond to the questionnaire and the response will then be aggregated.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The responses are filled up and only the responses corresponding to the majority are considered. The ratings are used to train the “Rewards Model”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marR="0" lvl="0" indent="-342900" algn="l" defTabSz="914400" rtl="0" eaLnBrk="1" fontAlgn="auto" latinLnBrk="0" hangingPunct="1">
              <a:lnSpc>
                <a:spcPct val="107000"/>
              </a:lnSpc>
              <a:spcBef>
                <a:spcPts val="0"/>
              </a:spcBef>
              <a:spcAft>
                <a:spcPts val="800"/>
              </a:spcAft>
              <a:buClrTx/>
              <a:buSzTx/>
              <a:buFont typeface="+mj-lt"/>
              <a:buAutoNum type="arabicPeriod"/>
              <a:tabLst/>
              <a:defRPr/>
            </a:pPr>
            <a:r>
              <a:rPr lang="en-GB" sz="1800" dirty="0">
                <a:effectLst/>
                <a:latin typeface="Calibri" panose="020F0502020204030204" pitchFamily="34" charset="0"/>
                <a:ea typeface="DengXian" panose="02010600030101010101" pitchFamily="2" charset="-122"/>
                <a:cs typeface="Arial" panose="020B0604020202020204" pitchFamily="34" charset="0"/>
              </a:rPr>
              <a:t>Rewards Model is similar to the supervised fine-tuned model but with a scalar output. I have not gone into more details of the Rewards model, but the details are available in the attached paper on </a:t>
            </a:r>
            <a:r>
              <a:rPr lang="en-GB" sz="1800" dirty="0" err="1">
                <a:effectLst/>
                <a:latin typeface="Calibri" panose="020F0502020204030204" pitchFamily="34" charset="0"/>
                <a:ea typeface="DengXian" panose="02010600030101010101" pitchFamily="2" charset="-122"/>
                <a:cs typeface="Arial" panose="020B0604020202020204" pitchFamily="34" charset="0"/>
              </a:rPr>
              <a:t>InstructGPT</a:t>
            </a:r>
            <a:r>
              <a:rPr lang="en-GB" sz="1800" dirty="0">
                <a:effectLst/>
                <a:latin typeface="Calibri" panose="020F0502020204030204" pitchFamily="34" charset="0"/>
                <a:ea typeface="DengXian" panose="02010600030101010101" pitchFamily="2" charset="-122"/>
                <a:cs typeface="Arial" panose="020B0604020202020204" pitchFamily="34" charset="0"/>
              </a:rPr>
              <a:t>. </a:t>
            </a:r>
          </a:p>
          <a:p>
            <a:pPr marL="342900" marR="0" lvl="0" indent="-342900" algn="l" defTabSz="914400" rtl="0" eaLnBrk="1" fontAlgn="auto" latinLnBrk="0" hangingPunct="1">
              <a:lnSpc>
                <a:spcPct val="107000"/>
              </a:lnSpc>
              <a:spcBef>
                <a:spcPts val="0"/>
              </a:spcBef>
              <a:spcAft>
                <a:spcPts val="800"/>
              </a:spcAft>
              <a:buClrTx/>
              <a:buSzTx/>
              <a:buFont typeface="+mj-lt"/>
              <a:buAutoNum type="arabicPeriod"/>
              <a:tabLst/>
              <a:defRPr/>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marR="0" lvl="0" indent="-342900" algn="l" defTabSz="914400" rtl="0" eaLnBrk="1" fontAlgn="auto" latinLnBrk="0" hangingPunct="1">
              <a:lnSpc>
                <a:spcPct val="107000"/>
              </a:lnSpc>
              <a:spcBef>
                <a:spcPts val="0"/>
              </a:spcBef>
              <a:spcAft>
                <a:spcPts val="800"/>
              </a:spcAft>
              <a:buClrTx/>
              <a:buSzTx/>
              <a:buFont typeface="+mj-lt"/>
              <a:buAutoNum type="arabicPeriod"/>
              <a:tabLst/>
              <a:defRPr/>
            </a:pPr>
            <a:r>
              <a:rPr lang="en-GB" sz="1800" dirty="0">
                <a:effectLst/>
                <a:latin typeface="Calibri" panose="020F0502020204030204" pitchFamily="34" charset="0"/>
                <a:ea typeface="DengXian" panose="02010600030101010101" pitchFamily="2" charset="-122"/>
                <a:cs typeface="Arial" panose="020B0604020202020204" pitchFamily="34" charset="0"/>
              </a:rPr>
              <a:t>This Rewards model (after training) is then used to assess the quality of the response and further fine tune the fine-tuned model of step 1 in order to generate more human like responses which are factual and not toxic.</a:t>
            </a:r>
          </a:p>
          <a:p>
            <a:pPr marL="0" indent="0">
              <a:lnSpc>
                <a:spcPct val="107000"/>
              </a:lnSpc>
              <a:spcAft>
                <a:spcPts val="800"/>
              </a:spcAft>
              <a:buFont typeface="+mj-lt"/>
              <a:buNone/>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Arial" panose="020B0604020202020204" pitchFamily="34" charset="0"/>
              </a:rPr>
              <a:t> </a:t>
            </a:r>
          </a:p>
          <a:p>
            <a:endParaRPr lang="en-GB" dirty="0"/>
          </a:p>
        </p:txBody>
      </p:sp>
      <p:sp>
        <p:nvSpPr>
          <p:cNvPr id="4" name="Slide Number Placeholder 3"/>
          <p:cNvSpPr>
            <a:spLocks noGrp="1"/>
          </p:cNvSpPr>
          <p:nvPr>
            <p:ph type="sldNum" sz="quarter" idx="5"/>
          </p:nvPr>
        </p:nvSpPr>
        <p:spPr/>
        <p:txBody>
          <a:bodyPr/>
          <a:lstStyle/>
          <a:p>
            <a:fld id="{A9CE0ED7-4491-4840-8E02-598FBFEF1DDF}" type="slidenum">
              <a:rPr lang="en-GB" smtClean="0"/>
              <a:t>17</a:t>
            </a:fld>
            <a:endParaRPr lang="en-GB"/>
          </a:p>
        </p:txBody>
      </p:sp>
    </p:spTree>
    <p:extLst>
      <p:ext uri="{BB962C8B-B14F-4D97-AF65-F5344CB8AC3E}">
        <p14:creationId xmlns:p14="http://schemas.microsoft.com/office/powerpoint/2010/main" val="6369728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GB" sz="1600" b="0" i="0" dirty="0">
                <a:effectLst/>
                <a:latin typeface="-apple-system"/>
              </a:rPr>
              <a:t>The Rewards model is, essentially same as the Supervised Fine Tuned model of step 1 if you imagine that the output of step 1 being combined together to form a scalar output.</a:t>
            </a:r>
          </a:p>
          <a:p>
            <a:pPr marL="342900" indent="-342900">
              <a:buFont typeface="+mj-lt"/>
              <a:buAutoNum type="arabicPeriod"/>
            </a:pPr>
            <a:endParaRPr lang="en-GB" sz="1600" b="0" i="0" dirty="0">
              <a:effectLst/>
              <a:latin typeface="-apple-system"/>
            </a:endParaRPr>
          </a:p>
          <a:p>
            <a:pPr marL="342900" indent="-342900">
              <a:buFont typeface="+mj-lt"/>
              <a:buAutoNum type="arabicPeriod"/>
            </a:pPr>
            <a:r>
              <a:rPr lang="en-GB" sz="1600" b="0" i="0" dirty="0">
                <a:effectLst/>
                <a:latin typeface="-apple-system"/>
              </a:rPr>
              <a:t>We pass in all combinations </a:t>
            </a:r>
            <a:r>
              <a:rPr lang="en-GB" sz="1600" b="0" i="0" dirty="0" err="1">
                <a:effectLst/>
                <a:latin typeface="-apple-system"/>
              </a:rPr>
              <a:t>nC</a:t>
            </a:r>
            <a:r>
              <a:rPr lang="en-GB" sz="1600" b="0" i="0" dirty="0">
                <a:effectLst/>
                <a:latin typeface="-apple-system"/>
              </a:rPr>
              <a:t>(n-2) of different ChatGPT responses together to carry out the comparison of the ratings obtained by different labellers.</a:t>
            </a:r>
          </a:p>
          <a:p>
            <a:pPr marL="342900" indent="-342900">
              <a:buFont typeface="+mj-lt"/>
              <a:buAutoNum type="arabicPeriod"/>
            </a:pPr>
            <a:endParaRPr lang="en-GB" sz="1600" b="0" i="0" dirty="0">
              <a:effectLst/>
              <a:latin typeface="-apple-system"/>
            </a:endParaRPr>
          </a:p>
          <a:p>
            <a:pPr marL="342900" indent="-342900">
              <a:buFont typeface="+mj-lt"/>
              <a:buAutoNum type="arabicPeriod"/>
            </a:pPr>
            <a:r>
              <a:rPr lang="en-GB" sz="1600" b="0" i="0" dirty="0">
                <a:effectLst/>
                <a:latin typeface="-apple-system"/>
              </a:rPr>
              <a:t>This is analogous to the Siamese network on face recognition systems where you carry out the comparison of combination of differences of image vectors often employed in face recognition systems of people passing through turnstile in an office.</a:t>
            </a:r>
          </a:p>
          <a:p>
            <a:pPr marL="342900" indent="-342900">
              <a:buFont typeface="+mj-lt"/>
              <a:buAutoNum type="arabicPeriod"/>
            </a:pPr>
            <a:endParaRPr lang="en-GB" sz="1600" b="0" i="0" dirty="0">
              <a:effectLst/>
              <a:latin typeface="-apple-system"/>
            </a:endParaRPr>
          </a:p>
          <a:p>
            <a:pPr marL="342900" indent="-342900">
              <a:buFont typeface="+mj-lt"/>
              <a:buAutoNum type="arabicPeriod"/>
            </a:pPr>
            <a:r>
              <a:rPr lang="en-GB" sz="1600" b="0" i="0" dirty="0">
                <a:effectLst/>
                <a:latin typeface="-apple-system"/>
              </a:rPr>
              <a:t>Back propagation us carried out and gradients updated to minimize the loss function</a:t>
            </a:r>
          </a:p>
          <a:p>
            <a:pPr marL="342900" indent="-342900">
              <a:buFont typeface="+mj-lt"/>
              <a:buAutoNum type="arabicPeriod"/>
            </a:pPr>
            <a:endParaRPr lang="en-GB" sz="1600" b="0" i="0" dirty="0">
              <a:effectLst/>
              <a:latin typeface="-apple-system"/>
            </a:endParaRPr>
          </a:p>
          <a:p>
            <a:pPr marL="342900" indent="-342900">
              <a:buFont typeface="+mj-lt"/>
              <a:buAutoNum type="arabicPeriod"/>
            </a:pPr>
            <a:r>
              <a:rPr lang="en-GB" sz="1600" b="0" i="0" dirty="0">
                <a:effectLst/>
                <a:latin typeface="-apple-system"/>
              </a:rPr>
              <a:t>In the equation below x is the prompt vector and </a:t>
            </a:r>
            <a:r>
              <a:rPr lang="en-GB" sz="1600" b="0" i="0" dirty="0" err="1">
                <a:effectLst/>
                <a:latin typeface="-apple-system"/>
              </a:rPr>
              <a:t>yw</a:t>
            </a:r>
            <a:r>
              <a:rPr lang="en-GB" sz="1600" b="0" i="0" dirty="0">
                <a:effectLst/>
                <a:latin typeface="-apple-system"/>
              </a:rPr>
              <a:t> and </a:t>
            </a:r>
            <a:r>
              <a:rPr lang="en-GB" sz="1600" b="0" i="0" dirty="0" err="1">
                <a:effectLst/>
                <a:latin typeface="-apple-system"/>
              </a:rPr>
              <a:t>yL</a:t>
            </a:r>
            <a:r>
              <a:rPr lang="en-GB" sz="1600" b="0" i="0" dirty="0">
                <a:effectLst/>
                <a:latin typeface="-apple-system"/>
              </a:rPr>
              <a:t> the pair of responses (just like a pair of image vectors in a Siamese network as mentioned above) , theta are the parameters you are learning, K 2 is the notation for </a:t>
            </a:r>
            <a:r>
              <a:rPr lang="en-GB" sz="1600" b="0" i="0" dirty="0" err="1">
                <a:effectLst/>
                <a:latin typeface="-apple-system"/>
              </a:rPr>
              <a:t>nC</a:t>
            </a:r>
            <a:r>
              <a:rPr lang="en-GB" sz="1600" b="0" i="0" dirty="0">
                <a:effectLst/>
                <a:latin typeface="-apple-system"/>
              </a:rPr>
              <a:t>(n-2) combinations</a:t>
            </a:r>
            <a:endParaRPr lang="en-GB" sz="1600" dirty="0"/>
          </a:p>
        </p:txBody>
      </p:sp>
      <p:sp>
        <p:nvSpPr>
          <p:cNvPr id="4" name="Slide Number Placeholder 3"/>
          <p:cNvSpPr>
            <a:spLocks noGrp="1"/>
          </p:cNvSpPr>
          <p:nvPr>
            <p:ph type="sldNum" sz="quarter" idx="5"/>
          </p:nvPr>
        </p:nvSpPr>
        <p:spPr/>
        <p:txBody>
          <a:bodyPr/>
          <a:lstStyle/>
          <a:p>
            <a:fld id="{A9CE0ED7-4491-4840-8E02-598FBFEF1DDF}" type="slidenum">
              <a:rPr lang="en-GB" smtClean="0"/>
              <a:t>18</a:t>
            </a:fld>
            <a:endParaRPr lang="en-GB"/>
          </a:p>
        </p:txBody>
      </p:sp>
    </p:spTree>
    <p:extLst>
      <p:ext uri="{BB962C8B-B14F-4D97-AF65-F5344CB8AC3E}">
        <p14:creationId xmlns:p14="http://schemas.microsoft.com/office/powerpoint/2010/main" val="1816659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mj-lt"/>
              <a:buAutoNum type="arabicPeriod"/>
            </a:pPr>
            <a:endParaRPr lang="en-GB" sz="2400" dirty="0"/>
          </a:p>
        </p:txBody>
      </p:sp>
      <p:sp>
        <p:nvSpPr>
          <p:cNvPr id="4" name="Slide Number Placeholder 3"/>
          <p:cNvSpPr>
            <a:spLocks noGrp="1"/>
          </p:cNvSpPr>
          <p:nvPr>
            <p:ph type="sldNum" sz="quarter" idx="5"/>
          </p:nvPr>
        </p:nvSpPr>
        <p:spPr/>
        <p:txBody>
          <a:bodyPr/>
          <a:lstStyle/>
          <a:p>
            <a:fld id="{A9CE0ED7-4491-4840-8E02-598FBFEF1DDF}" type="slidenum">
              <a:rPr lang="en-GB" smtClean="0"/>
              <a:t>19</a:t>
            </a:fld>
            <a:endParaRPr lang="en-GB"/>
          </a:p>
        </p:txBody>
      </p:sp>
    </p:spTree>
    <p:extLst>
      <p:ext uri="{BB962C8B-B14F-4D97-AF65-F5344CB8AC3E}">
        <p14:creationId xmlns:p14="http://schemas.microsoft.com/office/powerpoint/2010/main" val="327055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b="1" dirty="0">
                <a:effectLst/>
                <a:latin typeface="Calibri" panose="020F0502020204030204" pitchFamily="34" charset="0"/>
                <a:ea typeface="DengXian" panose="02010600030101010101" pitchFamily="2" charset="-122"/>
                <a:cs typeface="Arial" panose="020B0604020202020204" pitchFamily="34" charset="0"/>
              </a:rPr>
              <a:t>Second Slide:</a:t>
            </a: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mj-lt"/>
              <a:buAutoNum type="arabicParenR"/>
            </a:pPr>
            <a:r>
              <a:rPr lang="en-GB" sz="1800" dirty="0">
                <a:effectLst/>
                <a:latin typeface="Calibri" panose="020F0502020204030204" pitchFamily="34" charset="0"/>
                <a:ea typeface="DengXian" panose="02010600030101010101" pitchFamily="2" charset="-122"/>
                <a:cs typeface="Arial" panose="020B0604020202020204" pitchFamily="34" charset="0"/>
              </a:rPr>
              <a:t>With this in mind, I have attempted to organize the talk as follows.</a:t>
            </a:r>
          </a:p>
          <a:p>
            <a:pPr marL="342900" lvl="0" indent="-342900">
              <a:lnSpc>
                <a:spcPct val="107000"/>
              </a:lnSpc>
              <a:buFont typeface="+mj-lt"/>
              <a:buAutoNum type="arabicParenR"/>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mj-lt"/>
              <a:buAutoNum type="arabicParenR"/>
            </a:pPr>
            <a:r>
              <a:rPr lang="en-GB" sz="1800" dirty="0">
                <a:effectLst/>
                <a:latin typeface="Calibri" panose="020F0502020204030204" pitchFamily="34" charset="0"/>
                <a:ea typeface="DengXian" panose="02010600030101010101" pitchFamily="2" charset="-122"/>
                <a:cs typeface="Arial" panose="020B0604020202020204" pitchFamily="34" charset="0"/>
              </a:rPr>
              <a:t>Firstly, we will go into the overview of ChatGPT – when I say overview here, I mean we’ll what makes up the ChatGPT, what are the basic ingredients of the model behind ChatGPT and an overview of the 3 step training steps of the model </a:t>
            </a:r>
          </a:p>
          <a:p>
            <a:pPr marL="342900" lvl="0" indent="-342900">
              <a:lnSpc>
                <a:spcPct val="107000"/>
              </a:lnSpc>
              <a:buFont typeface="+mj-lt"/>
              <a:buAutoNum type="arabicParenR"/>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mj-lt"/>
              <a:buAutoNum type="arabicParenR"/>
            </a:pPr>
            <a:r>
              <a:rPr lang="en-GB" sz="1800" dirty="0">
                <a:effectLst/>
                <a:latin typeface="Calibri" panose="020F0502020204030204" pitchFamily="34" charset="0"/>
                <a:ea typeface="DengXian" panose="02010600030101010101" pitchFamily="2" charset="-122"/>
                <a:cs typeface="Arial" panose="020B0604020202020204" pitchFamily="34" charset="0"/>
              </a:rPr>
              <a:t>We will then dive into each of the training step a bit more, go into seeing the objective function involved in each of the training step and the problem each of the training step is attempting to solve.</a:t>
            </a:r>
          </a:p>
          <a:p>
            <a:endParaRPr lang="en-GB" dirty="0"/>
          </a:p>
        </p:txBody>
      </p:sp>
      <p:sp>
        <p:nvSpPr>
          <p:cNvPr id="4" name="Slide Number Placeholder 3"/>
          <p:cNvSpPr>
            <a:spLocks noGrp="1"/>
          </p:cNvSpPr>
          <p:nvPr>
            <p:ph type="sldNum" sz="quarter" idx="5"/>
          </p:nvPr>
        </p:nvSpPr>
        <p:spPr/>
        <p:txBody>
          <a:bodyPr/>
          <a:lstStyle/>
          <a:p>
            <a:fld id="{A9CE0ED7-4491-4840-8E02-598FBFEF1DDF}" type="slidenum">
              <a:rPr lang="en-GB" smtClean="0"/>
              <a:t>2</a:t>
            </a:fld>
            <a:endParaRPr lang="en-GB"/>
          </a:p>
        </p:txBody>
      </p:sp>
    </p:spTree>
    <p:extLst>
      <p:ext uri="{BB962C8B-B14F-4D97-AF65-F5344CB8AC3E}">
        <p14:creationId xmlns:p14="http://schemas.microsoft.com/office/powerpoint/2010/main" val="19567058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Let us now focus on the step 3 specifically and let us attempt and describe each of the components shown below in greater detail.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This section will highlight how Reinforcement Learning is used in ChatGPT.</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We have a Supervised Fine-tuned model to which we pass a prompt, and we generate a response.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Let us see how a response looks like from GPT.</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Thus, it should be underscored that the GPT (3.5/4) will generate one word at a time using all the words that had come before as an </a:t>
            </a:r>
            <a:r>
              <a:rPr lang="en-GB" sz="1800" b="1" dirty="0">
                <a:effectLst/>
                <a:latin typeface="Calibri" panose="020F0502020204030204" pitchFamily="34" charset="0"/>
                <a:ea typeface="DengXian" panose="02010600030101010101" pitchFamily="2" charset="-122"/>
                <a:cs typeface="Arial" panose="020B0604020202020204" pitchFamily="34" charset="0"/>
              </a:rPr>
              <a:t>input context.</a:t>
            </a:r>
          </a:p>
          <a:p>
            <a:pPr marL="342900" indent="-342900">
              <a:lnSpc>
                <a:spcPct val="107000"/>
              </a:lnSpc>
              <a:spcAft>
                <a:spcPts val="800"/>
              </a:spcAft>
              <a:buFont typeface="+mj-lt"/>
              <a:buAutoNum type="arabicPeriod"/>
            </a:pPr>
            <a:endParaRPr lang="en-GB" sz="1800" b="1"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Thus, we have an input prompt, and we pass it to the supervised fine-tuned model to generate one word at a time (As highlighted in the figure below) until all the words have been generated for that response.</a:t>
            </a:r>
          </a:p>
          <a:p>
            <a:pPr marL="0" lvl="0" indent="0" rtl="0">
              <a:lnSpc>
                <a:spcPct val="107000"/>
              </a:lnSpc>
              <a:spcBef>
                <a:spcPts val="1200"/>
              </a:spcBef>
              <a:buFont typeface="+mj-lt"/>
              <a:buNone/>
            </a:pPr>
            <a:endParaRPr lang="en-GB" sz="1800" b="0" kern="1200" dirty="0">
              <a:solidFill>
                <a:schemeClr val="tx1"/>
              </a:solidFill>
              <a:effectLst/>
              <a:latin typeface="Calibri" panose="020F0502020204030204" pitchFamily="34" charset="0"/>
              <a:ea typeface="DengXian" panose="02010600030101010101" pitchFamily="2" charset="-122"/>
              <a:cs typeface="Arial" panose="020B0604020202020204" pitchFamily="34" charset="0"/>
            </a:endParaRPr>
          </a:p>
          <a:p>
            <a:pPr marL="0" lvl="0" indent="0" rtl="0">
              <a:lnSpc>
                <a:spcPct val="107000"/>
              </a:lnSpc>
              <a:spcBef>
                <a:spcPts val="1200"/>
              </a:spcBef>
              <a:buFont typeface="+mj-lt"/>
              <a:buNone/>
            </a:pPr>
            <a:r>
              <a:rPr lang="en-GB" sz="1800" b="1" kern="0" dirty="0">
                <a:solidFill>
                  <a:srgbClr val="2F5496"/>
                </a:solidFill>
                <a:effectLst/>
                <a:latin typeface="Calibri Light" panose="020F0302020204030204" pitchFamily="34" charset="0"/>
                <a:ea typeface="DengXian Light" panose="02010600030101010101" pitchFamily="2" charset="-122"/>
                <a:cs typeface="Times New Roman" panose="02020603050405020304" pitchFamily="18" charset="0"/>
              </a:rPr>
              <a:t>How is the Rewards model of Step 2 utilised?</a:t>
            </a: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Arial" panose="020B0604020202020204" pitchFamily="34" charset="0"/>
              </a:rPr>
              <a:t> </a:t>
            </a: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Next, the prompt and the response are passed to the “Rewards” model – that is already trained – to get the scalar value – the Reward which tells us how good the response was. We then use the Reward to fine tune the original supervised fine-tuned model of step 1. Thus, the parameters of the original supervised fine-tuned model have to be updated. Let us see how this happened next.</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The parameters of the Supervised fine-tuned model are updated using the “Proximal Policy Optimisation” which are a class of techniques to maximise the reward by including the reward in the loss function itself. </a:t>
            </a: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Arial" panose="020B0604020202020204" pitchFamily="34" charset="0"/>
              </a:rPr>
              <a:t> </a:t>
            </a:r>
          </a:p>
          <a:p>
            <a:endParaRPr lang="en-GB" dirty="0"/>
          </a:p>
        </p:txBody>
      </p:sp>
      <p:sp>
        <p:nvSpPr>
          <p:cNvPr id="4" name="Slide Number Placeholder 3"/>
          <p:cNvSpPr>
            <a:spLocks noGrp="1"/>
          </p:cNvSpPr>
          <p:nvPr>
            <p:ph type="sldNum" sz="quarter" idx="5"/>
          </p:nvPr>
        </p:nvSpPr>
        <p:spPr/>
        <p:txBody>
          <a:bodyPr/>
          <a:lstStyle/>
          <a:p>
            <a:fld id="{A9CE0ED7-4491-4840-8E02-598FBFEF1DDF}" type="slidenum">
              <a:rPr lang="en-GB" smtClean="0"/>
              <a:t>20</a:t>
            </a:fld>
            <a:endParaRPr lang="en-GB"/>
          </a:p>
        </p:txBody>
      </p:sp>
    </p:spTree>
    <p:extLst>
      <p:ext uri="{BB962C8B-B14F-4D97-AF65-F5344CB8AC3E}">
        <p14:creationId xmlns:p14="http://schemas.microsoft.com/office/powerpoint/2010/main" val="41133352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b="1" dirty="0">
                <a:effectLst/>
                <a:latin typeface="Calibri" panose="020F0502020204030204" pitchFamily="34" charset="0"/>
                <a:ea typeface="DengXian" panose="02010600030101010101" pitchFamily="2" charset="-122"/>
                <a:cs typeface="Arial" panose="020B0604020202020204" pitchFamily="34" charset="0"/>
              </a:rPr>
              <a:t>Mathematics of the loss function of the loss function of the Proximal Policy Optimisation (PPO):</a:t>
            </a:r>
          </a:p>
          <a:p>
            <a:pPr>
              <a:lnSpc>
                <a:spcPct val="107000"/>
              </a:lnSpc>
              <a:spcAft>
                <a:spcPts val="800"/>
              </a:spcAft>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As mentioned, in the Proximal Policy Optimisation, the Reward is used in the loss function itself.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Let is examine the mathematics of the Loss function in a bit detail.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The equation below is taken from the paper: Proximal Policy Optimization Algorithms</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Reiterating, the Rewarded generated has to be utilized to further fine tune the Supervised Fine-tuned model. The above us the loss function used to make the gradient updates.  In the above equation:</a:t>
            </a:r>
          </a:p>
          <a:p>
            <a:pPr marL="0" indent="0">
              <a:lnSpc>
                <a:spcPct val="107000"/>
              </a:lnSpc>
              <a:spcAft>
                <a:spcPts val="800"/>
              </a:spcAft>
              <a:buFont typeface="+mj-lt"/>
              <a:buNone/>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Calibri" panose="020F0502020204030204" pitchFamily="34" charset="0"/>
              </a:rPr>
              <a:t>ϴ is the parameter in the Supervised Fine-Tuned model which we will be updating</a:t>
            </a: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Calibri" panose="020F0502020204030204" pitchFamily="34" charset="0"/>
              </a:rPr>
              <a:t>t is the time step</a:t>
            </a: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Every single time step we have one complete response that is one-time step.</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r is the Rewards ratio – it is the ratio of the rewards with the new parameters for the given input divided by the reward of the old parameters with the same given input</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Therefore, if the rewards ratio is higher than 1 it means the training is going in the right direction.</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“A” is the Advantage Function – in Reinforcement learning, the advantage function assesses how high quality the output was with respect to the input. Thus, it is a number that is proportional to the reward</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Thus, the product </a:t>
            </a:r>
            <a:r>
              <a:rPr lang="en-GB" sz="1800" dirty="0" err="1">
                <a:effectLst/>
                <a:latin typeface="Calibri" panose="020F0502020204030204" pitchFamily="34" charset="0"/>
                <a:ea typeface="DengXian" panose="02010600030101010101" pitchFamily="2" charset="-122"/>
                <a:cs typeface="Arial" panose="020B0604020202020204" pitchFamily="34" charset="0"/>
              </a:rPr>
              <a:t>r.A</a:t>
            </a:r>
            <a:r>
              <a:rPr lang="en-GB" sz="1800" dirty="0">
                <a:effectLst/>
                <a:latin typeface="Calibri" panose="020F0502020204030204" pitchFamily="34" charset="0"/>
                <a:ea typeface="DengXian" panose="02010600030101010101" pitchFamily="2" charset="-122"/>
                <a:cs typeface="Arial" panose="020B0604020202020204" pitchFamily="34" charset="0"/>
              </a:rPr>
              <a:t> is going to be very high if the response is very good. </a:t>
            </a:r>
          </a:p>
          <a:p>
            <a:pPr marL="180340">
              <a:lnSpc>
                <a:spcPct val="107000"/>
              </a:lnSpc>
              <a:spcAft>
                <a:spcPts val="800"/>
              </a:spcAft>
            </a:pPr>
            <a:r>
              <a:rPr lang="en-GB" sz="1800" dirty="0">
                <a:effectLst/>
                <a:latin typeface="Calibri" panose="020F0502020204030204" pitchFamily="34" charset="0"/>
                <a:ea typeface="DengXian" panose="02010600030101010101" pitchFamily="2" charset="-122"/>
                <a:cs typeface="Arial" panose="020B0604020202020204" pitchFamily="34" charset="0"/>
              </a:rPr>
              <a:t> </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clip – we do not want to make the gradient update too fast – we will clip the upper and the lower bound of the ratio by </a:t>
            </a:r>
            <a:r>
              <a:rPr lang="en-GB" sz="1800" dirty="0">
                <a:effectLst/>
                <a:latin typeface="Calibri" panose="020F0502020204030204" pitchFamily="34" charset="0"/>
                <a:ea typeface="DengXian" panose="02010600030101010101" pitchFamily="2" charset="-122"/>
                <a:cs typeface="Calibri" panose="020F0502020204030204" pitchFamily="34" charset="0"/>
              </a:rPr>
              <a:t>ϵ</a:t>
            </a:r>
            <a:r>
              <a:rPr lang="en-GB" sz="1800" dirty="0">
                <a:effectLst/>
                <a:latin typeface="Calibri" panose="020F0502020204030204" pitchFamily="34" charset="0"/>
                <a:ea typeface="DengXian" panose="02010600030101010101" pitchFamily="2" charset="-122"/>
                <a:cs typeface="Arial" panose="020B0604020202020204" pitchFamily="34" charset="0"/>
              </a:rPr>
              <a:t> - how large the </a:t>
            </a:r>
            <a:r>
              <a:rPr lang="en-GB" sz="1800" dirty="0">
                <a:effectLst/>
                <a:latin typeface="Calibri" panose="020F0502020204030204" pitchFamily="34" charset="0"/>
                <a:ea typeface="DengXian" panose="02010600030101010101" pitchFamily="2" charset="-122"/>
                <a:cs typeface="Calibri" panose="020F0502020204030204" pitchFamily="34" charset="0"/>
              </a:rPr>
              <a:t>ϵ</a:t>
            </a:r>
            <a:r>
              <a:rPr lang="en-GB" sz="1800" dirty="0">
                <a:effectLst/>
                <a:latin typeface="Calibri" panose="020F0502020204030204" pitchFamily="34" charset="0"/>
                <a:ea typeface="DengXian" panose="02010600030101010101" pitchFamily="2" charset="-122"/>
                <a:cs typeface="Arial" panose="020B0604020202020204" pitchFamily="34" charset="0"/>
              </a:rPr>
              <a:t> is will determine how much we are allowing the gradient update to change.</a:t>
            </a: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Arial" panose="020B0604020202020204" pitchFamily="34" charset="0"/>
              </a:rPr>
              <a:t> </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We then have an expectation – and this goes to the fact that we can generate for the same input prompt multiple kind of responses. So, we want to emulate this – we take the average of the values and so the entire proximal policy optimisation is not reliant on one output from ChatGPT. We make the gradient updates through “Gradient Ascend” as we’re maximizing the value.</a:t>
            </a:r>
          </a:p>
          <a:p>
            <a:pPr marL="228600">
              <a:lnSpc>
                <a:spcPct val="107000"/>
              </a:lnSpc>
              <a:spcAft>
                <a:spcPts val="800"/>
              </a:spcAft>
            </a:pPr>
            <a:r>
              <a:rPr lang="en-GB" sz="1800" dirty="0">
                <a:effectLst/>
                <a:latin typeface="Calibri" panose="020F0502020204030204" pitchFamily="34" charset="0"/>
                <a:ea typeface="DengXian" panose="02010600030101010101" pitchFamily="2" charset="-122"/>
                <a:cs typeface="Arial" panose="020B0604020202020204" pitchFamily="34" charset="0"/>
              </a:rPr>
              <a:t> </a:t>
            </a:r>
          </a:p>
          <a:p>
            <a:endParaRPr lang="en-GB" dirty="0"/>
          </a:p>
        </p:txBody>
      </p:sp>
      <p:sp>
        <p:nvSpPr>
          <p:cNvPr id="4" name="Slide Number Placeholder 3"/>
          <p:cNvSpPr>
            <a:spLocks noGrp="1"/>
          </p:cNvSpPr>
          <p:nvPr>
            <p:ph type="sldNum" sz="quarter" idx="5"/>
          </p:nvPr>
        </p:nvSpPr>
        <p:spPr/>
        <p:txBody>
          <a:bodyPr/>
          <a:lstStyle/>
          <a:p>
            <a:fld id="{A9CE0ED7-4491-4840-8E02-598FBFEF1DDF}" type="slidenum">
              <a:rPr lang="en-GB" smtClean="0"/>
              <a:t>21</a:t>
            </a:fld>
            <a:endParaRPr lang="en-GB"/>
          </a:p>
        </p:txBody>
      </p:sp>
    </p:spTree>
    <p:extLst>
      <p:ext uri="{BB962C8B-B14F-4D97-AF65-F5344CB8AC3E}">
        <p14:creationId xmlns:p14="http://schemas.microsoft.com/office/powerpoint/2010/main" val="6241287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b="1" dirty="0">
                <a:effectLst/>
                <a:latin typeface="Calibri" panose="020F0502020204030204" pitchFamily="34" charset="0"/>
                <a:ea typeface="DengXian" panose="02010600030101010101" pitchFamily="2" charset="-122"/>
                <a:cs typeface="Arial" panose="020B0604020202020204" pitchFamily="34" charset="0"/>
              </a:rPr>
              <a:t>Mathematics of the loss function of the loss function of the Proximal Policy Optimisation (PPO):</a:t>
            </a:r>
          </a:p>
          <a:p>
            <a:pPr>
              <a:lnSpc>
                <a:spcPct val="107000"/>
              </a:lnSpc>
              <a:spcAft>
                <a:spcPts val="800"/>
              </a:spcAft>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As mentioned, in the Proximal Policy Optimisation, the Reward is used in the loss function itself.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Let is examine the mathematics of the Loss function in a bit detail.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The equation below is taken from the paper: Proximal Policy Optimization Algorithms</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Reiterating, the Rewarded generated has to be utilized to further fine tune the Supervised Fine-tuned model. The above us the loss function used to make the gradient updates.  In the above equation:</a:t>
            </a:r>
          </a:p>
          <a:p>
            <a:pPr marL="0" indent="0">
              <a:lnSpc>
                <a:spcPct val="107000"/>
              </a:lnSpc>
              <a:spcAft>
                <a:spcPts val="800"/>
              </a:spcAft>
              <a:buFont typeface="+mj-lt"/>
              <a:buNone/>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Calibri" panose="020F0502020204030204" pitchFamily="34" charset="0"/>
              </a:rPr>
              <a:t>ϴ is the parameter in the Supervised Fine-Tuned model which we will be updating</a:t>
            </a: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Calibri" panose="020F0502020204030204" pitchFamily="34" charset="0"/>
              </a:rPr>
              <a:t>t is the time step</a:t>
            </a: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Every single time step we have one complete response that is one-time step.</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r is the Rewards ratio – it is the ratio of the rewards with the new parameters for the given input divided by the reward of the old parameters with the same given input</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Therefore, if the rewards ratio is higher than 1 it means the training is going in the right direction.</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“A” is the Advantage Function – in Reinforcement learning, the advantage function assesses how high quality the output was with respect to the input. Thus, it is a number that is proportional to the reward</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Thus, the product </a:t>
            </a:r>
            <a:r>
              <a:rPr lang="en-GB" sz="1800" dirty="0" err="1">
                <a:effectLst/>
                <a:latin typeface="Calibri" panose="020F0502020204030204" pitchFamily="34" charset="0"/>
                <a:ea typeface="DengXian" panose="02010600030101010101" pitchFamily="2" charset="-122"/>
                <a:cs typeface="Arial" panose="020B0604020202020204" pitchFamily="34" charset="0"/>
              </a:rPr>
              <a:t>r.A</a:t>
            </a:r>
            <a:r>
              <a:rPr lang="en-GB" sz="1800" dirty="0">
                <a:effectLst/>
                <a:latin typeface="Calibri" panose="020F0502020204030204" pitchFamily="34" charset="0"/>
                <a:ea typeface="DengXian" panose="02010600030101010101" pitchFamily="2" charset="-122"/>
                <a:cs typeface="Arial" panose="020B0604020202020204" pitchFamily="34" charset="0"/>
              </a:rPr>
              <a:t> is going to be very high if the response is very good. </a:t>
            </a:r>
          </a:p>
          <a:p>
            <a:pPr marL="180340">
              <a:lnSpc>
                <a:spcPct val="107000"/>
              </a:lnSpc>
              <a:spcAft>
                <a:spcPts val="800"/>
              </a:spcAft>
            </a:pPr>
            <a:r>
              <a:rPr lang="en-GB" sz="1800" dirty="0">
                <a:effectLst/>
                <a:latin typeface="Calibri" panose="020F0502020204030204" pitchFamily="34" charset="0"/>
                <a:ea typeface="DengXian" panose="02010600030101010101" pitchFamily="2" charset="-122"/>
                <a:cs typeface="Arial" panose="020B0604020202020204" pitchFamily="34" charset="0"/>
              </a:rPr>
              <a:t> </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clip – we do not want to make the gradient update too fast – we will clip the upper and the lower bound of the ratio by </a:t>
            </a:r>
            <a:r>
              <a:rPr lang="en-GB" sz="1800" dirty="0">
                <a:effectLst/>
                <a:latin typeface="Calibri" panose="020F0502020204030204" pitchFamily="34" charset="0"/>
                <a:ea typeface="DengXian" panose="02010600030101010101" pitchFamily="2" charset="-122"/>
                <a:cs typeface="Calibri" panose="020F0502020204030204" pitchFamily="34" charset="0"/>
              </a:rPr>
              <a:t>ϵ</a:t>
            </a:r>
            <a:r>
              <a:rPr lang="en-GB" sz="1800" dirty="0">
                <a:effectLst/>
                <a:latin typeface="Calibri" panose="020F0502020204030204" pitchFamily="34" charset="0"/>
                <a:ea typeface="DengXian" panose="02010600030101010101" pitchFamily="2" charset="-122"/>
                <a:cs typeface="Arial" panose="020B0604020202020204" pitchFamily="34" charset="0"/>
              </a:rPr>
              <a:t> - how large the </a:t>
            </a:r>
            <a:r>
              <a:rPr lang="en-GB" sz="1800" dirty="0">
                <a:effectLst/>
                <a:latin typeface="Calibri" panose="020F0502020204030204" pitchFamily="34" charset="0"/>
                <a:ea typeface="DengXian" panose="02010600030101010101" pitchFamily="2" charset="-122"/>
                <a:cs typeface="Calibri" panose="020F0502020204030204" pitchFamily="34" charset="0"/>
              </a:rPr>
              <a:t>ϵ</a:t>
            </a:r>
            <a:r>
              <a:rPr lang="en-GB" sz="1800" dirty="0">
                <a:effectLst/>
                <a:latin typeface="Calibri" panose="020F0502020204030204" pitchFamily="34" charset="0"/>
                <a:ea typeface="DengXian" panose="02010600030101010101" pitchFamily="2" charset="-122"/>
                <a:cs typeface="Arial" panose="020B0604020202020204" pitchFamily="34" charset="0"/>
              </a:rPr>
              <a:t> is will determine how much we are allowing the gradient update to change.</a:t>
            </a: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Arial" panose="020B0604020202020204" pitchFamily="34" charset="0"/>
              </a:rPr>
              <a:t> </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We then have an expectation – and this goes to the fact that we can generate for the same input prompt multiple kind of responses. So, we want to emulate this – we take the average of the values and so the entire proximal policy optimisation is not reliant on one output from ChatGPT. We make the gradient updates through “Gradient Ascend” as we’re maximizing the value.</a:t>
            </a:r>
          </a:p>
          <a:p>
            <a:pPr marL="228600">
              <a:lnSpc>
                <a:spcPct val="107000"/>
              </a:lnSpc>
              <a:spcAft>
                <a:spcPts val="800"/>
              </a:spcAft>
            </a:pPr>
            <a:r>
              <a:rPr lang="en-GB" sz="1800" dirty="0">
                <a:effectLst/>
                <a:latin typeface="Calibri" panose="020F0502020204030204" pitchFamily="34" charset="0"/>
                <a:ea typeface="DengXian" panose="02010600030101010101" pitchFamily="2" charset="-122"/>
                <a:cs typeface="Arial" panose="020B0604020202020204" pitchFamily="34" charset="0"/>
              </a:rPr>
              <a:t> </a:t>
            </a:r>
          </a:p>
          <a:p>
            <a:endParaRPr lang="en-GB" dirty="0"/>
          </a:p>
        </p:txBody>
      </p:sp>
      <p:sp>
        <p:nvSpPr>
          <p:cNvPr id="4" name="Slide Number Placeholder 3"/>
          <p:cNvSpPr>
            <a:spLocks noGrp="1"/>
          </p:cNvSpPr>
          <p:nvPr>
            <p:ph type="sldNum" sz="quarter" idx="5"/>
          </p:nvPr>
        </p:nvSpPr>
        <p:spPr/>
        <p:txBody>
          <a:bodyPr/>
          <a:lstStyle/>
          <a:p>
            <a:fld id="{A9CE0ED7-4491-4840-8E02-598FBFEF1DDF}" type="slidenum">
              <a:rPr lang="en-GB" smtClean="0"/>
              <a:t>22</a:t>
            </a:fld>
            <a:endParaRPr lang="en-GB"/>
          </a:p>
        </p:txBody>
      </p:sp>
    </p:spTree>
    <p:extLst>
      <p:ext uri="{BB962C8B-B14F-4D97-AF65-F5344CB8AC3E}">
        <p14:creationId xmlns:p14="http://schemas.microsoft.com/office/powerpoint/2010/main" val="1736866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9CE0ED7-4491-4840-8E02-598FBFEF1DDF}" type="slidenum">
              <a:rPr lang="en-GB" smtClean="0"/>
              <a:t>3</a:t>
            </a:fld>
            <a:endParaRPr lang="en-GB"/>
          </a:p>
        </p:txBody>
      </p:sp>
    </p:spTree>
    <p:extLst>
      <p:ext uri="{BB962C8B-B14F-4D97-AF65-F5344CB8AC3E}">
        <p14:creationId xmlns:p14="http://schemas.microsoft.com/office/powerpoint/2010/main" val="122974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b="1" dirty="0">
                <a:effectLst/>
                <a:latin typeface="Calibri" panose="020F0502020204030204" pitchFamily="34" charset="0"/>
                <a:ea typeface="DengXian" panose="02010600030101010101" pitchFamily="2" charset="-122"/>
                <a:cs typeface="Arial" panose="020B0604020202020204" pitchFamily="34" charset="0"/>
              </a:rPr>
              <a:t>Third Slide:</a:t>
            </a:r>
          </a:p>
          <a:p>
            <a:pPr>
              <a:lnSpc>
                <a:spcPct val="107000"/>
              </a:lnSpc>
              <a:spcAft>
                <a:spcPts val="800"/>
              </a:spcAft>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mj-lt"/>
              <a:buAutoNum type="arabicParenR"/>
            </a:pPr>
            <a:r>
              <a:rPr lang="en-GB" sz="1800" dirty="0">
                <a:effectLst/>
                <a:latin typeface="Calibri" panose="020F0502020204030204" pitchFamily="34" charset="0"/>
                <a:ea typeface="DengXian" panose="02010600030101010101" pitchFamily="2" charset="-122"/>
                <a:cs typeface="Arial" panose="020B0604020202020204" pitchFamily="34" charset="0"/>
              </a:rPr>
              <a:t>I need not tell anyone what ChatGPT is – the whole world knows that. It takes the user prompt and gives you a response. The response generated by that ChatBot are most factual, human like, devoid of any toxic content – it is the best we’ve seen from any ChatBot until now.</a:t>
            </a:r>
          </a:p>
          <a:p>
            <a:pPr marL="342900" lvl="0" indent="-342900">
              <a:lnSpc>
                <a:spcPct val="107000"/>
              </a:lnSpc>
              <a:buFont typeface="+mj-lt"/>
              <a:buAutoNum type="arabicParenR"/>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mj-lt"/>
              <a:buAutoNum type="arabicParenR"/>
            </a:pPr>
            <a:r>
              <a:rPr lang="en-GB" sz="1800" dirty="0">
                <a:effectLst/>
                <a:latin typeface="Calibri" panose="020F0502020204030204" pitchFamily="34" charset="0"/>
                <a:ea typeface="DengXian" panose="02010600030101010101" pitchFamily="2" charset="-122"/>
                <a:cs typeface="Arial" panose="020B0604020202020204" pitchFamily="34" charset="0"/>
              </a:rPr>
              <a:t>How is ChatGPT Built? ChatGPT is built on top of GPT and Reinforcement Learning</a:t>
            </a:r>
          </a:p>
          <a:p>
            <a:pPr marL="342900" lvl="0" indent="-342900">
              <a:lnSpc>
                <a:spcPct val="107000"/>
              </a:lnSpc>
              <a:buFont typeface="+mj-lt"/>
              <a:buAutoNum type="arabicParenR"/>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mj-lt"/>
              <a:buAutoNum type="arabicParenR"/>
            </a:pPr>
            <a:r>
              <a:rPr lang="en-GB" sz="1800" dirty="0">
                <a:effectLst/>
                <a:latin typeface="Calibri" panose="020F0502020204030204" pitchFamily="34" charset="0"/>
                <a:ea typeface="DengXian" panose="02010600030101010101" pitchFamily="2" charset="-122"/>
                <a:cs typeface="Arial" panose="020B0604020202020204" pitchFamily="34" charset="0"/>
              </a:rPr>
              <a:t>GPT is a Language Model which is built on top of GPT And the entire paradigm of Reinforcement Learning</a:t>
            </a:r>
          </a:p>
          <a:p>
            <a:pPr marL="342900" lvl="0" indent="-342900">
              <a:lnSpc>
                <a:spcPct val="107000"/>
              </a:lnSpc>
              <a:buFont typeface="+mj-lt"/>
              <a:buAutoNum type="arabicParenR"/>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mj-lt"/>
              <a:buAutoNum type="arabicParenR"/>
            </a:pPr>
            <a:r>
              <a:rPr lang="en-GB" sz="1800" dirty="0">
                <a:effectLst/>
                <a:latin typeface="Calibri" panose="020F0502020204030204" pitchFamily="34" charset="0"/>
                <a:ea typeface="DengXian" panose="02010600030101010101" pitchFamily="2" charset="-122"/>
                <a:cs typeface="Arial" panose="020B0604020202020204" pitchFamily="34" charset="0"/>
              </a:rPr>
              <a:t>GPT is a language model built on top of the Transformer Neural Network Architecture and</a:t>
            </a:r>
          </a:p>
          <a:p>
            <a:pPr marL="342900" lvl="0" indent="-342900">
              <a:lnSpc>
                <a:spcPct val="107000"/>
              </a:lnSpc>
              <a:buFont typeface="+mj-lt"/>
              <a:buAutoNum type="arabicParenR"/>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mj-lt"/>
              <a:buAutoNum type="arabicParenR"/>
            </a:pPr>
            <a:r>
              <a:rPr lang="en-GB" sz="1800" dirty="0">
                <a:effectLst/>
                <a:latin typeface="Calibri" panose="020F0502020204030204" pitchFamily="34" charset="0"/>
                <a:ea typeface="DengXian" panose="02010600030101010101" pitchFamily="2" charset="-122"/>
                <a:cs typeface="Arial" panose="020B0604020202020204" pitchFamily="34" charset="0"/>
              </a:rPr>
              <a:t>We’ve just named some very important concept: Language Model, GPT, Transformer Neural Network Architecture and Reinforcement Learning. Let’s examine these crucial concepts in some details.</a:t>
            </a:r>
          </a:p>
          <a:p>
            <a:pPr algn="l" fontAlgn="auto"/>
            <a:endParaRPr lang="en-GB" sz="2000" b="1" i="0" dirty="0">
              <a:effectLst/>
              <a:latin typeface="+mn-lt"/>
            </a:endParaRPr>
          </a:p>
          <a:p>
            <a:pPr algn="l" fontAlgn="auto"/>
            <a:endParaRPr lang="en-GB" sz="2000" b="1" i="0" dirty="0">
              <a:effectLst/>
              <a:latin typeface="+mn-lt"/>
            </a:endParaRPr>
          </a:p>
          <a:p>
            <a:pPr algn="l" fontAlgn="auto"/>
            <a:endParaRPr lang="en-GB" sz="2000" b="1" i="0" dirty="0">
              <a:effectLst/>
              <a:latin typeface="+mn-lt"/>
            </a:endParaRPr>
          </a:p>
          <a:p>
            <a:pPr algn="l" fontAlgn="auto"/>
            <a:endParaRPr lang="en-GB" sz="2000" b="1" i="0" dirty="0">
              <a:effectLst/>
              <a:latin typeface="+mn-lt"/>
            </a:endParaRPr>
          </a:p>
          <a:p>
            <a:pPr algn="l" fontAlgn="auto"/>
            <a:endParaRPr lang="en-GB" sz="2000" b="1" i="0" dirty="0">
              <a:effectLst/>
              <a:latin typeface="+mn-lt"/>
            </a:endParaRPr>
          </a:p>
          <a:p>
            <a:pPr algn="l" fontAlgn="auto"/>
            <a:r>
              <a:rPr lang="en-GB" sz="2000" b="1" i="0" dirty="0">
                <a:effectLst/>
                <a:latin typeface="+mn-lt"/>
              </a:rPr>
              <a:t>What is ChatGPT?</a:t>
            </a:r>
          </a:p>
          <a:p>
            <a:pPr algn="l" fontAlgn="auto"/>
            <a:endParaRPr lang="en-GB" sz="2000" b="0" i="0" dirty="0">
              <a:effectLst/>
              <a:latin typeface="+mn-lt"/>
            </a:endParaRPr>
          </a:p>
          <a:p>
            <a:pPr algn="l" fontAlgn="auto"/>
            <a:r>
              <a:rPr lang="en-GB" sz="1800" b="0" i="0" dirty="0">
                <a:effectLst/>
                <a:latin typeface="+mn-lt"/>
              </a:rPr>
              <a:t>ChatGPT is a language model that takes a user prompt and generates a textual response. The responses generated by ChatGPT are the most realistic of any chatbot existing in the world until today. Understanding ChatGPT requires the understanding of the following concepts:</a:t>
            </a:r>
          </a:p>
          <a:p>
            <a:pPr algn="l" fontAlgn="auto"/>
            <a:endParaRPr lang="en-GB" sz="1800" b="0" i="0" dirty="0">
              <a:effectLst/>
              <a:latin typeface="JLR Emeric ExtraLight" panose="02000503040000020004" pitchFamily="2" charset="0"/>
            </a:endParaRPr>
          </a:p>
          <a:p>
            <a:pPr fontAlgn="auto">
              <a:buFont typeface="Arial" panose="020B0604020202020204" pitchFamily="34" charset="0"/>
              <a:buChar char="•"/>
            </a:pPr>
            <a:r>
              <a:rPr lang="en-GB" sz="1800" dirty="0">
                <a:effectLst/>
                <a:latin typeface="+mn-lt"/>
              </a:rPr>
              <a:t>The GPT – that is – the Generative Pre-trained transformers which are the language models built on top of the Transformer Neural Network</a:t>
            </a:r>
          </a:p>
          <a:p>
            <a:pPr fontAlgn="auto">
              <a:buFont typeface="Arial" panose="020B0604020202020204" pitchFamily="34" charset="0"/>
              <a:buChar char="•"/>
            </a:pPr>
            <a:r>
              <a:rPr lang="en-GB" sz="1800" dirty="0">
                <a:effectLst/>
                <a:latin typeface="+mn-lt"/>
              </a:rPr>
              <a:t> Reinforcement Learning </a:t>
            </a:r>
          </a:p>
          <a:p>
            <a:pPr fontAlgn="auto">
              <a:buFont typeface="Arial" panose="020B0604020202020204" pitchFamily="34" charset="0"/>
              <a:buChar char="•"/>
            </a:pPr>
            <a:endParaRPr lang="en-GB" sz="1400" dirty="0">
              <a:effectLst/>
              <a:latin typeface="+mn-lt"/>
            </a:endParaRPr>
          </a:p>
          <a:p>
            <a:pPr fontAlgn="auto">
              <a:buFont typeface="Arial" panose="020B0604020202020204" pitchFamily="34" charset="0"/>
              <a:buNone/>
            </a:pPr>
            <a:r>
              <a:rPr lang="en-GB" sz="1800" dirty="0">
                <a:solidFill>
                  <a:srgbClr val="FF0000"/>
                </a:solidFill>
                <a:effectLst/>
                <a:latin typeface="+mn-lt"/>
              </a:rPr>
              <a:t>That </a:t>
            </a:r>
          </a:p>
          <a:p>
            <a:endParaRPr lang="en-GB" sz="1800" dirty="0">
              <a:effectLst/>
            </a:endParaRPr>
          </a:p>
          <a:p>
            <a:endParaRPr lang="en-GB" sz="1800" dirty="0">
              <a:effectLst/>
            </a:endParaRPr>
          </a:p>
          <a:p>
            <a:pPr algn="l" fontAlgn="auto"/>
            <a:r>
              <a:rPr lang="en-GB" sz="1800" b="0" i="0" dirty="0">
                <a:effectLst/>
                <a:latin typeface="-apple-system"/>
              </a:rPr>
              <a:t>Let us understand the above ingredients of ChatGPT in some detail:</a:t>
            </a:r>
          </a:p>
          <a:p>
            <a:pPr algn="l" fontAlgn="auto"/>
            <a:r>
              <a:rPr lang="en-GB" sz="1800" b="0" i="0" dirty="0">
                <a:effectLst/>
                <a:latin typeface="-apple-system"/>
              </a:rPr>
              <a:t>Firstly,</a:t>
            </a:r>
          </a:p>
          <a:p>
            <a:pPr algn="l" fontAlgn="auto"/>
            <a:r>
              <a:rPr lang="en-GB" sz="1800" b="1" i="0" dirty="0">
                <a:effectLst/>
                <a:latin typeface="-apple-system"/>
              </a:rPr>
              <a:t>Language Models – What are Language Models?</a:t>
            </a:r>
            <a:endParaRPr lang="en-GB" sz="1800" b="0" i="0" dirty="0">
              <a:effectLst/>
              <a:latin typeface="-apple-system"/>
            </a:endParaRPr>
          </a:p>
          <a:p>
            <a:pPr algn="l" fontAlgn="auto"/>
            <a:r>
              <a:rPr lang="en-GB" sz="1800" b="0" i="0" dirty="0">
                <a:effectLst/>
                <a:latin typeface="-apple-system"/>
              </a:rPr>
              <a:t>Language models are models which have an inherent understanding of language in a mathematical sense. Language models understand the probability distribution of a sequence of words. That is: given a context of words that have preceded it, language models will know what word (or, precisely the token) to generate next. One can get language models to handle specific tasks like:</a:t>
            </a:r>
          </a:p>
          <a:p>
            <a:pPr fontAlgn="auto">
              <a:buFont typeface="Arial" panose="020B0604020202020204" pitchFamily="34" charset="0"/>
              <a:buChar char="•"/>
            </a:pPr>
            <a:r>
              <a:rPr lang="en-GB" sz="1800" dirty="0">
                <a:effectLst/>
              </a:rPr>
              <a:t>Question and Answering</a:t>
            </a:r>
          </a:p>
          <a:p>
            <a:pPr fontAlgn="auto">
              <a:buFont typeface="Arial" panose="020B0604020202020204" pitchFamily="34" charset="0"/>
              <a:buChar char="•"/>
            </a:pPr>
            <a:r>
              <a:rPr lang="en-GB" sz="1800" dirty="0">
                <a:effectLst/>
              </a:rPr>
              <a:t>Text Summarization</a:t>
            </a:r>
          </a:p>
          <a:p>
            <a:pPr fontAlgn="auto">
              <a:buFont typeface="Arial" panose="020B0604020202020204" pitchFamily="34" charset="0"/>
              <a:buChar char="•"/>
            </a:pPr>
            <a:r>
              <a:rPr lang="en-GB" sz="1800" dirty="0">
                <a:effectLst/>
              </a:rPr>
              <a:t>Machine Translation</a:t>
            </a:r>
          </a:p>
          <a:p>
            <a:pPr fontAlgn="auto">
              <a:buFont typeface="Arial" panose="020B0604020202020204" pitchFamily="34" charset="0"/>
              <a:buChar char="•"/>
            </a:pPr>
            <a:r>
              <a:rPr lang="en-GB" sz="1800" dirty="0">
                <a:effectLst/>
              </a:rPr>
              <a:t>More.</a:t>
            </a:r>
          </a:p>
          <a:p>
            <a:pPr algn="l" fontAlgn="auto"/>
            <a:r>
              <a:rPr lang="en-GB" sz="1800" b="0" i="0" dirty="0">
                <a:effectLst/>
                <a:latin typeface="-apple-system"/>
              </a:rPr>
              <a:t>Some of the language models include the following:</a:t>
            </a:r>
          </a:p>
          <a:p>
            <a:pPr algn="l" fontAlgn="auto"/>
            <a:r>
              <a:rPr lang="en-GB" sz="1800" b="0" i="0" dirty="0">
                <a:effectLst/>
                <a:latin typeface="-apple-system"/>
              </a:rPr>
              <a:t>1.   Bidirectional Encoding Representation of Transformers [BERT]</a:t>
            </a:r>
          </a:p>
          <a:p>
            <a:pPr algn="l" fontAlgn="auto"/>
            <a:r>
              <a:rPr lang="en-GB" sz="1800" b="0" i="0" dirty="0">
                <a:effectLst/>
                <a:latin typeface="-apple-system"/>
              </a:rPr>
              <a:t>2.   Generative Pretrained Transformers [GPT]</a:t>
            </a:r>
          </a:p>
          <a:p>
            <a:pPr algn="l" fontAlgn="auto"/>
            <a:r>
              <a:rPr lang="en-GB" sz="1800" b="0" i="0" dirty="0">
                <a:effectLst/>
                <a:latin typeface="-apple-system"/>
              </a:rPr>
              <a:t>3.   Recurrent Neural Networks [RNN]</a:t>
            </a:r>
          </a:p>
          <a:p>
            <a:pPr algn="l" fontAlgn="auto"/>
            <a:r>
              <a:rPr lang="en-GB" sz="1800" b="0" i="0" dirty="0">
                <a:effectLst/>
                <a:latin typeface="-apple-system"/>
              </a:rPr>
              <a:t>4.   Long Short-Term Memory [LSTM] networks</a:t>
            </a:r>
          </a:p>
          <a:p>
            <a:pPr algn="l" fontAlgn="auto"/>
            <a:r>
              <a:rPr lang="en-GB" sz="1800" b="0" i="0" dirty="0">
                <a:effectLst/>
                <a:latin typeface="-apple-system"/>
              </a:rPr>
              <a:t>The Language models are pre-trained on general language data and then fine-tuned depending upon the task we want to solve. ChatGPT is a Generative Pretrained Transformer (GPT) model that is fine tuned to respond to a user’s request and then fine tuned further by reinforcement learning. I will discuss about reinforcement learning in a subsequent post. </a:t>
            </a:r>
          </a:p>
          <a:p>
            <a:pPr algn="l" fontAlgn="auto"/>
            <a:endParaRPr lang="en-GB" sz="1800" b="0" i="0" dirty="0">
              <a:effectLst/>
              <a:latin typeface="-apple-system"/>
            </a:endParaRPr>
          </a:p>
          <a:p>
            <a:pPr marL="285750" indent="-285750" algn="l" fontAlgn="auto">
              <a:buFont typeface="Arial" panose="020B0604020202020204" pitchFamily="34" charset="0"/>
              <a:buChar char="•"/>
            </a:pPr>
            <a:r>
              <a:rPr lang="en-GB" sz="1800" b="0" i="0" dirty="0">
                <a:effectLst/>
                <a:latin typeface="-apple-system"/>
              </a:rPr>
              <a:t>Chat GPT is built on top of GPT and the entire paradigm of Reinforcement Learning</a:t>
            </a:r>
          </a:p>
          <a:p>
            <a:pPr marL="285750" indent="-285750" algn="l" fontAlgn="auto">
              <a:buFont typeface="Arial" panose="020B0604020202020204" pitchFamily="34" charset="0"/>
              <a:buChar char="•"/>
            </a:pPr>
            <a:r>
              <a:rPr lang="en-GB" sz="1800" b="0" i="0" dirty="0">
                <a:effectLst/>
                <a:latin typeface="-apple-system"/>
              </a:rPr>
              <a:t>GPT models are language models built on top of the Transformer model</a:t>
            </a:r>
          </a:p>
          <a:p>
            <a:pPr marL="285750" indent="-285750" algn="l" fontAlgn="auto">
              <a:buFont typeface="Arial" panose="020B0604020202020204" pitchFamily="34" charset="0"/>
              <a:buChar char="•"/>
            </a:pPr>
            <a:r>
              <a:rPr lang="en-GB" sz="1800" b="0" i="0" dirty="0">
                <a:effectLst/>
                <a:latin typeface="-apple-system"/>
              </a:rPr>
              <a:t>Lets look at each one of these: Language model, Reinforcement Learning</a:t>
            </a:r>
          </a:p>
          <a:p>
            <a:endParaRPr lang="en-GB" dirty="0"/>
          </a:p>
        </p:txBody>
      </p:sp>
      <p:sp>
        <p:nvSpPr>
          <p:cNvPr id="4" name="Slide Number Placeholder 3"/>
          <p:cNvSpPr>
            <a:spLocks noGrp="1"/>
          </p:cNvSpPr>
          <p:nvPr>
            <p:ph type="sldNum" sz="quarter" idx="5"/>
          </p:nvPr>
        </p:nvSpPr>
        <p:spPr/>
        <p:txBody>
          <a:bodyPr/>
          <a:lstStyle/>
          <a:p>
            <a:fld id="{A9CE0ED7-4491-4840-8E02-598FBFEF1DDF}" type="slidenum">
              <a:rPr lang="en-GB" smtClean="0"/>
              <a:t>4</a:t>
            </a:fld>
            <a:endParaRPr lang="en-GB"/>
          </a:p>
        </p:txBody>
      </p:sp>
    </p:spTree>
    <p:extLst>
      <p:ext uri="{BB962C8B-B14F-4D97-AF65-F5344CB8AC3E}">
        <p14:creationId xmlns:p14="http://schemas.microsoft.com/office/powerpoint/2010/main" val="2594540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auto"/>
            <a:r>
              <a:rPr lang="en-GB" sz="1800" b="1" i="0" dirty="0">
                <a:effectLst/>
                <a:latin typeface="+mn-lt"/>
              </a:rPr>
              <a:t>What is ChatGPT?</a:t>
            </a:r>
          </a:p>
          <a:p>
            <a:pPr algn="l" fontAlgn="auto"/>
            <a:endParaRPr lang="en-GB" sz="1800" b="0" i="0" dirty="0">
              <a:effectLst/>
              <a:latin typeface="+mn-lt"/>
            </a:endParaRPr>
          </a:p>
          <a:p>
            <a:pPr algn="l" fontAlgn="auto"/>
            <a:r>
              <a:rPr lang="en-GB" sz="1800" b="0" i="0" dirty="0">
                <a:effectLst/>
                <a:latin typeface="+mn-lt"/>
              </a:rPr>
              <a:t>ChatGPT is a language model that takes a user prompt and generates a textual response. The responses generated by ChatGPT are the most realistic of any chatbot existing in the world until today. Understanding ChatGPT requires the understanding of the following concepts:</a:t>
            </a:r>
          </a:p>
          <a:p>
            <a:pPr algn="l" fontAlgn="auto"/>
            <a:endParaRPr lang="en-GB" sz="1800" b="0" i="0" dirty="0">
              <a:effectLst/>
              <a:latin typeface="JLR Emeric ExtraLight" panose="02000503040000020004" pitchFamily="2" charset="0"/>
            </a:endParaRPr>
          </a:p>
          <a:p>
            <a:pPr fontAlgn="auto">
              <a:buFont typeface="Arial" panose="020B0604020202020204" pitchFamily="34" charset="0"/>
              <a:buChar char="•"/>
            </a:pPr>
            <a:r>
              <a:rPr lang="en-GB" sz="1800" dirty="0">
                <a:effectLst/>
                <a:latin typeface="+mn-lt"/>
              </a:rPr>
              <a:t>The GPT – that is – the Generative Pre-trained transformers which are the language models built on top of the Transformer Neural Network</a:t>
            </a:r>
          </a:p>
          <a:p>
            <a:pPr fontAlgn="auto">
              <a:buFont typeface="Arial" panose="020B0604020202020204" pitchFamily="34" charset="0"/>
              <a:buChar char="•"/>
            </a:pPr>
            <a:r>
              <a:rPr lang="en-GB" sz="1800" dirty="0">
                <a:effectLst/>
                <a:latin typeface="+mn-lt"/>
              </a:rPr>
              <a:t> Reinforcement Learning </a:t>
            </a:r>
          </a:p>
          <a:p>
            <a:pPr fontAlgn="auto">
              <a:buFont typeface="Arial" panose="020B0604020202020204" pitchFamily="34" charset="0"/>
              <a:buChar char="•"/>
            </a:pPr>
            <a:endParaRPr lang="en-GB" sz="1800" dirty="0">
              <a:effectLst/>
              <a:latin typeface="+mn-lt"/>
            </a:endParaRPr>
          </a:p>
          <a:p>
            <a:pPr fontAlgn="auto">
              <a:buFont typeface="Arial" panose="020B0604020202020204" pitchFamily="34" charset="0"/>
              <a:buNone/>
            </a:pPr>
            <a:r>
              <a:rPr lang="en-GB" sz="1800" dirty="0">
                <a:solidFill>
                  <a:srgbClr val="FF0000"/>
                </a:solidFill>
                <a:effectLst/>
                <a:latin typeface="+mn-lt"/>
              </a:rPr>
              <a:t>That </a:t>
            </a:r>
          </a:p>
          <a:p>
            <a:endParaRPr lang="en-GB" sz="1800" dirty="0">
              <a:effectLst/>
            </a:endParaRPr>
          </a:p>
          <a:p>
            <a:endParaRPr lang="en-GB" sz="1800" dirty="0">
              <a:effectLst/>
            </a:endParaRPr>
          </a:p>
          <a:p>
            <a:pPr algn="l" fontAlgn="auto"/>
            <a:r>
              <a:rPr lang="en-GB" sz="1800" b="0" i="0" dirty="0">
                <a:effectLst/>
                <a:latin typeface="-apple-system"/>
              </a:rPr>
              <a:t>Let us understand the above ingredients of ChatGPT in some detail:</a:t>
            </a:r>
          </a:p>
          <a:p>
            <a:pPr algn="l" fontAlgn="auto"/>
            <a:r>
              <a:rPr lang="en-GB" sz="1800" b="0" i="0" dirty="0">
                <a:effectLst/>
                <a:latin typeface="-apple-system"/>
              </a:rPr>
              <a:t>Firstly,</a:t>
            </a:r>
          </a:p>
          <a:p>
            <a:pPr algn="l" fontAlgn="auto"/>
            <a:endParaRPr lang="en-GB" sz="1800" b="1" i="0" dirty="0">
              <a:effectLst/>
              <a:latin typeface="-apple-system"/>
            </a:endParaRPr>
          </a:p>
          <a:p>
            <a:pPr algn="l" fontAlgn="auto"/>
            <a:r>
              <a:rPr lang="en-GB" sz="1800" b="1" i="0" dirty="0">
                <a:effectLst/>
                <a:latin typeface="-apple-system"/>
              </a:rPr>
              <a:t>Language Models – What are Language Models?</a:t>
            </a:r>
          </a:p>
          <a:p>
            <a:pPr algn="l" fontAlgn="auto"/>
            <a:endParaRPr lang="en-GB" sz="1800" b="0" i="0" dirty="0">
              <a:effectLst/>
              <a:latin typeface="-apple-system"/>
            </a:endParaRPr>
          </a:p>
          <a:p>
            <a:pPr marL="285750" indent="-285750" algn="l" fontAlgn="auto">
              <a:buFont typeface="Arial" panose="020B0604020202020204" pitchFamily="34" charset="0"/>
              <a:buChar char="•"/>
            </a:pPr>
            <a:r>
              <a:rPr lang="en-GB" sz="1800" b="0" i="0" dirty="0">
                <a:effectLst/>
                <a:latin typeface="-apple-system"/>
              </a:rPr>
              <a:t>Language models are models which have an inherent understanding of language in a mathematical sense. Language models understand the probability distribution of a sequence of words. That is: given a context of words that have preceded it, language models will know what word (or, precisely the token) to generate next. </a:t>
            </a:r>
          </a:p>
          <a:p>
            <a:pPr algn="l" fontAlgn="auto"/>
            <a:endParaRPr lang="en-GB" sz="1800" b="0" i="0" dirty="0">
              <a:effectLst/>
              <a:latin typeface="-apple-system"/>
            </a:endParaRPr>
          </a:p>
          <a:p>
            <a:pPr marL="285750" indent="-285750" algn="l" fontAlgn="auto">
              <a:buFont typeface="Arial" panose="020B0604020202020204" pitchFamily="34" charset="0"/>
              <a:buChar char="•"/>
            </a:pPr>
            <a:r>
              <a:rPr lang="en-GB" sz="1800" b="0" i="0" dirty="0">
                <a:effectLst/>
                <a:latin typeface="-apple-system"/>
              </a:rPr>
              <a:t>Depending upon the type of data that is used to tarin the language model and the architecture of the language model, we can get different types of probability distributions</a:t>
            </a:r>
          </a:p>
          <a:p>
            <a:pPr marL="285750" indent="-285750" algn="l" fontAlgn="auto">
              <a:buFont typeface="Arial" panose="020B0604020202020204" pitchFamily="34" charset="0"/>
              <a:buChar char="•"/>
            </a:pPr>
            <a:endParaRPr lang="en-GB" sz="1800" b="0" i="0" dirty="0">
              <a:effectLst/>
              <a:latin typeface="-apple-system"/>
            </a:endParaRPr>
          </a:p>
          <a:p>
            <a:pPr marL="285750" indent="-285750" algn="l" fontAlgn="auto">
              <a:buFont typeface="Arial" panose="020B0604020202020204" pitchFamily="34" charset="0"/>
              <a:buChar char="•"/>
            </a:pPr>
            <a:endParaRPr lang="en-GB" sz="1800" b="0" i="0" dirty="0">
              <a:effectLst/>
              <a:latin typeface="-apple-system"/>
            </a:endParaRPr>
          </a:p>
          <a:p>
            <a:pPr algn="l" fontAlgn="auto"/>
            <a:endParaRPr lang="en-GB" sz="1800" b="0" i="0" dirty="0">
              <a:effectLst/>
              <a:latin typeface="-apple-system"/>
            </a:endParaRPr>
          </a:p>
          <a:p>
            <a:pPr algn="l" fontAlgn="auto"/>
            <a:endParaRPr lang="en-GB" sz="1800" b="0" i="0" dirty="0">
              <a:effectLst/>
              <a:latin typeface="-apple-system"/>
            </a:endParaRPr>
          </a:p>
          <a:p>
            <a:pPr algn="l" fontAlgn="auto"/>
            <a:r>
              <a:rPr lang="en-GB" sz="1800" b="0" i="0" dirty="0">
                <a:effectLst/>
                <a:latin typeface="-apple-system"/>
              </a:rPr>
              <a:t>One can get language models to handle specific tasks like:</a:t>
            </a:r>
          </a:p>
          <a:p>
            <a:pPr fontAlgn="auto">
              <a:buFont typeface="Arial" panose="020B0604020202020204" pitchFamily="34" charset="0"/>
              <a:buChar char="•"/>
            </a:pPr>
            <a:r>
              <a:rPr lang="en-GB" sz="1800" dirty="0">
                <a:effectLst/>
              </a:rPr>
              <a:t>Question and Answering</a:t>
            </a:r>
          </a:p>
          <a:p>
            <a:pPr fontAlgn="auto">
              <a:buFont typeface="Arial" panose="020B0604020202020204" pitchFamily="34" charset="0"/>
              <a:buChar char="•"/>
            </a:pPr>
            <a:r>
              <a:rPr lang="en-GB" sz="1800" dirty="0">
                <a:effectLst/>
              </a:rPr>
              <a:t>Text Summarization</a:t>
            </a:r>
          </a:p>
          <a:p>
            <a:pPr fontAlgn="auto">
              <a:buFont typeface="Arial" panose="020B0604020202020204" pitchFamily="34" charset="0"/>
              <a:buChar char="•"/>
            </a:pPr>
            <a:r>
              <a:rPr lang="en-GB" sz="1800" dirty="0">
                <a:effectLst/>
              </a:rPr>
              <a:t>Machine Translation</a:t>
            </a:r>
          </a:p>
          <a:p>
            <a:pPr fontAlgn="auto">
              <a:buFont typeface="Arial" panose="020B0604020202020204" pitchFamily="34" charset="0"/>
              <a:buChar char="•"/>
            </a:pPr>
            <a:r>
              <a:rPr lang="en-GB" sz="1800" dirty="0">
                <a:effectLst/>
              </a:rPr>
              <a:t>More.</a:t>
            </a:r>
          </a:p>
          <a:p>
            <a:pPr algn="l" fontAlgn="auto"/>
            <a:r>
              <a:rPr lang="en-GB" sz="1800" b="0" i="0" dirty="0">
                <a:effectLst/>
                <a:latin typeface="-apple-system"/>
              </a:rPr>
              <a:t>Some of the language models include the following:</a:t>
            </a:r>
          </a:p>
          <a:p>
            <a:pPr algn="l" fontAlgn="auto"/>
            <a:r>
              <a:rPr lang="en-GB" sz="1800" b="0" i="0" dirty="0">
                <a:effectLst/>
                <a:latin typeface="-apple-system"/>
              </a:rPr>
              <a:t>1.   Bidirectional Encoding Representation of Transformers [BERT]</a:t>
            </a:r>
          </a:p>
          <a:p>
            <a:pPr algn="l" fontAlgn="auto"/>
            <a:r>
              <a:rPr lang="en-GB" sz="1800" b="0" i="0" dirty="0">
                <a:effectLst/>
                <a:latin typeface="-apple-system"/>
              </a:rPr>
              <a:t>2.   Generative Pretrained Transformers [GPT]</a:t>
            </a:r>
          </a:p>
          <a:p>
            <a:pPr algn="l" fontAlgn="auto"/>
            <a:r>
              <a:rPr lang="en-GB" sz="1800" b="0" i="0" dirty="0">
                <a:effectLst/>
                <a:latin typeface="-apple-system"/>
              </a:rPr>
              <a:t>3.   Recurrent Neural Networks [RNN]</a:t>
            </a:r>
          </a:p>
          <a:p>
            <a:pPr algn="l" fontAlgn="auto"/>
            <a:r>
              <a:rPr lang="en-GB" sz="1800" b="0" i="0" dirty="0">
                <a:effectLst/>
                <a:latin typeface="-apple-system"/>
              </a:rPr>
              <a:t>4.   Long Short-Term Memory [LSTM] networks</a:t>
            </a:r>
          </a:p>
          <a:p>
            <a:pPr algn="l" fontAlgn="auto"/>
            <a:r>
              <a:rPr lang="en-GB" sz="1800" b="0" i="0" dirty="0">
                <a:effectLst/>
                <a:latin typeface="-apple-system"/>
              </a:rPr>
              <a:t>The Language models are pre-trained on general language data and then fine-tuned depending upon the task we want to solve. ChatGPT is a Generative Pretrained Transformer (GPT) model that is fine tuned to respond to a user’s request and then fine tuned further by reinforcement learning. I will discuss about reinforcement learning in a subsequent post. </a:t>
            </a:r>
          </a:p>
          <a:p>
            <a:pPr algn="l" fontAlgn="auto"/>
            <a:endParaRPr lang="en-GB" sz="1800" b="0" i="0" dirty="0">
              <a:effectLst/>
              <a:latin typeface="-apple-system"/>
            </a:endParaRPr>
          </a:p>
          <a:p>
            <a:pPr marL="285750" indent="-285750" algn="l" fontAlgn="auto">
              <a:buFont typeface="Arial" panose="020B0604020202020204" pitchFamily="34" charset="0"/>
              <a:buChar char="•"/>
            </a:pPr>
            <a:r>
              <a:rPr lang="en-GB" sz="1800" b="0" i="0" dirty="0">
                <a:effectLst/>
                <a:latin typeface="-apple-system"/>
              </a:rPr>
              <a:t>Chat GPT is built on top of GPT and the entire paradigm of Reinforcement Learning</a:t>
            </a:r>
          </a:p>
          <a:p>
            <a:pPr marL="285750" indent="-285750" algn="l" fontAlgn="auto">
              <a:buFont typeface="Arial" panose="020B0604020202020204" pitchFamily="34" charset="0"/>
              <a:buChar char="•"/>
            </a:pPr>
            <a:r>
              <a:rPr lang="en-GB" sz="1800" b="0" i="0" dirty="0">
                <a:effectLst/>
                <a:latin typeface="-apple-system"/>
              </a:rPr>
              <a:t>GPT models are language models built on top of the Transformer model</a:t>
            </a:r>
          </a:p>
          <a:p>
            <a:pPr marL="285750" indent="-285750" algn="l" fontAlgn="auto">
              <a:buFont typeface="Arial" panose="020B0604020202020204" pitchFamily="34" charset="0"/>
              <a:buChar char="•"/>
            </a:pPr>
            <a:r>
              <a:rPr lang="en-GB" sz="1800" b="0" i="0" dirty="0">
                <a:effectLst/>
                <a:latin typeface="-apple-system"/>
              </a:rPr>
              <a:t>Lets look at each one of these: Language model, Reinforcement Learning</a:t>
            </a:r>
          </a:p>
          <a:p>
            <a:endParaRPr lang="en-GB" dirty="0"/>
          </a:p>
        </p:txBody>
      </p:sp>
      <p:sp>
        <p:nvSpPr>
          <p:cNvPr id="4" name="Slide Number Placeholder 3"/>
          <p:cNvSpPr>
            <a:spLocks noGrp="1"/>
          </p:cNvSpPr>
          <p:nvPr>
            <p:ph type="sldNum" sz="quarter" idx="5"/>
          </p:nvPr>
        </p:nvSpPr>
        <p:spPr/>
        <p:txBody>
          <a:bodyPr/>
          <a:lstStyle/>
          <a:p>
            <a:fld id="{A9CE0ED7-4491-4840-8E02-598FBFEF1DDF}" type="slidenum">
              <a:rPr lang="en-GB" smtClean="0"/>
              <a:t>5</a:t>
            </a:fld>
            <a:endParaRPr lang="en-GB"/>
          </a:p>
        </p:txBody>
      </p:sp>
    </p:spTree>
    <p:extLst>
      <p:ext uri="{BB962C8B-B14F-4D97-AF65-F5344CB8AC3E}">
        <p14:creationId xmlns:p14="http://schemas.microsoft.com/office/powerpoint/2010/main" val="197138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GB" sz="2800" dirty="0"/>
              <a:t>Transformer Neural Networks are a sequence to sequence that takes a sequence and outputs a sequence</a:t>
            </a:r>
          </a:p>
          <a:p>
            <a:pPr marL="285750" indent="-285750">
              <a:buFont typeface="Arial" panose="020B0604020202020204" pitchFamily="34" charset="0"/>
              <a:buChar char="•"/>
            </a:pPr>
            <a:r>
              <a:rPr lang="en-GB" sz="2800" dirty="0"/>
              <a:t>Sequence in this case is a sequence of for words of a language</a:t>
            </a:r>
          </a:p>
          <a:p>
            <a:pPr marL="285750" indent="-285750">
              <a:buFont typeface="Arial" panose="020B0604020202020204" pitchFamily="34" charset="0"/>
              <a:buChar char="•"/>
            </a:pPr>
            <a:r>
              <a:rPr lang="en-GB" sz="2800" dirty="0"/>
              <a:t>The Transformer architecture consists of 2 parts: an encoder and the decoder</a:t>
            </a:r>
          </a:p>
          <a:p>
            <a:pPr marL="285750" indent="-285750">
              <a:buFont typeface="Arial" panose="020B0604020202020204" pitchFamily="34" charset="0"/>
              <a:buChar char="•"/>
            </a:pPr>
            <a:r>
              <a:rPr lang="en-GB" sz="2800" dirty="0"/>
              <a:t>IF were to translation from English to French, it would take all the words of the English sentence simultaneously and it would generate word vectors simultaneously</a:t>
            </a:r>
          </a:p>
          <a:p>
            <a:pPr marL="285750" indent="-285750">
              <a:buFont typeface="Arial" panose="020B0604020202020204" pitchFamily="34" charset="0"/>
              <a:buChar char="•"/>
            </a:pPr>
            <a:r>
              <a:rPr lang="en-GB" sz="2800" dirty="0"/>
              <a:t>These vectors will then get passed to the decoder</a:t>
            </a:r>
          </a:p>
          <a:p>
            <a:pPr marL="285750" indent="-285750">
              <a:buFont typeface="Arial" panose="020B0604020202020204" pitchFamily="34" charset="0"/>
              <a:buChar char="•"/>
            </a:pPr>
            <a:r>
              <a:rPr lang="en-GB" sz="2800" dirty="0"/>
              <a:t>The decoder will generate French translation one word at a time</a:t>
            </a:r>
          </a:p>
          <a:p>
            <a:pPr marL="285750" indent="-285750">
              <a:buFont typeface="Arial" panose="020B0604020202020204" pitchFamily="34" charset="0"/>
              <a:buChar char="•"/>
            </a:pPr>
            <a:r>
              <a:rPr lang="en-GB" sz="2800" dirty="0"/>
              <a:t>What’s really cool is that in this architecture we have 2 components, an encoder and decoder that have a contextual understanding of language</a:t>
            </a:r>
          </a:p>
          <a:p>
            <a:pPr marL="285750" indent="-285750">
              <a:buFont typeface="Arial" panose="020B0604020202020204" pitchFamily="34" charset="0"/>
              <a:buChar char="•"/>
            </a:pPr>
            <a:r>
              <a:rPr lang="en-GB" sz="2800" dirty="0"/>
              <a:t>If we stack the encoder we get “Bidirectional encoding of Transformer”</a:t>
            </a:r>
          </a:p>
          <a:p>
            <a:pPr marL="285750" indent="-285750">
              <a:buFont typeface="Arial" panose="020B0604020202020204" pitchFamily="34" charset="0"/>
              <a:buChar char="•"/>
            </a:pPr>
            <a:r>
              <a:rPr lang="en-GB" sz="2800" dirty="0"/>
              <a:t>IF we stack the decoder we get the decoder we get “Generative Pre-trained Transformer”</a:t>
            </a:r>
          </a:p>
          <a:p>
            <a:pPr marL="285750" indent="-285750">
              <a:buFont typeface="Arial" panose="020B0604020202020204" pitchFamily="34" charset="0"/>
              <a:buChar char="•"/>
            </a:pPr>
            <a:r>
              <a:rPr lang="en-GB" sz="2800" dirty="0"/>
              <a:t>These are popular language models that are pre-trained by language data and then they can be fine tuned by us based on the task we want</a:t>
            </a:r>
          </a:p>
          <a:p>
            <a:pPr marL="285750" indent="-285750">
              <a:buFont typeface="Arial" panose="020B0604020202020204" pitchFamily="34" charset="0"/>
              <a:buChar char="•"/>
            </a:pPr>
            <a:r>
              <a:rPr lang="en-GB" sz="2800" dirty="0"/>
              <a:t>Chat GPT is a GPT model that is fine tuned to respond to a users request and then fine tuned further by Reinforcement Learning </a:t>
            </a:r>
          </a:p>
          <a:p>
            <a:pPr marL="285750" indent="-285750">
              <a:buFont typeface="Arial" panose="020B0604020202020204" pitchFamily="34" charset="0"/>
              <a:buChar char="•"/>
            </a:pPr>
            <a:endParaRPr lang="en-GB" sz="2800" dirty="0"/>
          </a:p>
          <a:p>
            <a:pPr marL="285750" indent="-285750">
              <a:buFont typeface="Arial" panose="020B0604020202020204" pitchFamily="34" charset="0"/>
              <a:buChar char="•"/>
            </a:pPr>
            <a:endParaRPr lang="en-GB" sz="2800" dirty="0"/>
          </a:p>
          <a:p>
            <a:pPr marL="285750" indent="-285750">
              <a:buFont typeface="Arial" panose="020B0604020202020204" pitchFamily="34" charset="0"/>
              <a:buChar char="•"/>
            </a:pPr>
            <a:endParaRPr lang="en-GB" sz="2800" dirty="0"/>
          </a:p>
          <a:p>
            <a:endParaRPr lang="en-GB" dirty="0"/>
          </a:p>
        </p:txBody>
      </p:sp>
      <p:sp>
        <p:nvSpPr>
          <p:cNvPr id="4" name="Slide Number Placeholder 3"/>
          <p:cNvSpPr>
            <a:spLocks noGrp="1"/>
          </p:cNvSpPr>
          <p:nvPr>
            <p:ph type="sldNum" sz="quarter" idx="5"/>
          </p:nvPr>
        </p:nvSpPr>
        <p:spPr/>
        <p:txBody>
          <a:bodyPr/>
          <a:lstStyle/>
          <a:p>
            <a:fld id="{A9CE0ED7-4491-4840-8E02-598FBFEF1DDF}" type="slidenum">
              <a:rPr lang="en-GB" smtClean="0"/>
              <a:t>6</a:t>
            </a:fld>
            <a:endParaRPr lang="en-GB"/>
          </a:p>
        </p:txBody>
      </p:sp>
    </p:spTree>
    <p:extLst>
      <p:ext uri="{BB962C8B-B14F-4D97-AF65-F5344CB8AC3E}">
        <p14:creationId xmlns:p14="http://schemas.microsoft.com/office/powerpoint/2010/main" val="3251628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GB" sz="2400" dirty="0"/>
              <a:t>If we stack the encoder we get “Bidirectional encoding of Transformer”</a:t>
            </a:r>
          </a:p>
          <a:p>
            <a:pPr marL="285750" indent="-285750">
              <a:buFont typeface="Arial" panose="020B0604020202020204" pitchFamily="34" charset="0"/>
              <a:buChar char="•"/>
            </a:pPr>
            <a:r>
              <a:rPr lang="en-GB" sz="2400" dirty="0"/>
              <a:t>IF we stack the decoder we get the decoder we get “Generative Pre-trained Transformer”</a:t>
            </a:r>
          </a:p>
          <a:p>
            <a:pPr marL="285750" indent="-285750">
              <a:buFont typeface="Arial" panose="020B0604020202020204" pitchFamily="34" charset="0"/>
              <a:buChar char="•"/>
            </a:pPr>
            <a:r>
              <a:rPr lang="en-GB" sz="2400" dirty="0"/>
              <a:t>These are popular language models that are pre-trained by language data and then they can be fine tuned by us based on the task we want</a:t>
            </a:r>
          </a:p>
          <a:p>
            <a:pPr marL="285750" indent="-285750">
              <a:buFont typeface="Arial" panose="020B0604020202020204" pitchFamily="34" charset="0"/>
              <a:buChar char="•"/>
            </a:pPr>
            <a:r>
              <a:rPr lang="en-GB" sz="2400" dirty="0"/>
              <a:t>Chat GPT uses GPT as a Language Model</a:t>
            </a:r>
          </a:p>
          <a:p>
            <a:pPr marL="285750" indent="-285750">
              <a:buFont typeface="Arial" panose="020B0604020202020204" pitchFamily="34" charset="0"/>
              <a:buChar char="•"/>
            </a:pPr>
            <a:r>
              <a:rPr lang="en-GB" sz="2400" dirty="0"/>
              <a:t>We will see how it is trained</a:t>
            </a:r>
          </a:p>
          <a:p>
            <a:pPr marL="285750" indent="-285750">
              <a:buFont typeface="Arial" panose="020B0604020202020204" pitchFamily="34" charset="0"/>
              <a:buChar char="•"/>
            </a:pPr>
            <a:r>
              <a:rPr lang="en-GB" sz="2400" dirty="0"/>
              <a:t>The reason I discussed was just to give you an overview of </a:t>
            </a:r>
            <a:r>
              <a:rPr lang="en-GB" sz="2400" dirty="0" err="1"/>
              <a:t>l;anguage</a:t>
            </a:r>
            <a:r>
              <a:rPr lang="en-GB" sz="2400" dirty="0"/>
              <a:t> models which are most popular today.</a:t>
            </a:r>
          </a:p>
          <a:p>
            <a:endParaRPr lang="en-GB" dirty="0"/>
          </a:p>
        </p:txBody>
      </p:sp>
      <p:sp>
        <p:nvSpPr>
          <p:cNvPr id="4" name="Slide Number Placeholder 3"/>
          <p:cNvSpPr>
            <a:spLocks noGrp="1"/>
          </p:cNvSpPr>
          <p:nvPr>
            <p:ph type="sldNum" sz="quarter" idx="5"/>
          </p:nvPr>
        </p:nvSpPr>
        <p:spPr/>
        <p:txBody>
          <a:bodyPr/>
          <a:lstStyle/>
          <a:p>
            <a:fld id="{A9CE0ED7-4491-4840-8E02-598FBFEF1DDF}" type="slidenum">
              <a:rPr lang="en-GB" smtClean="0"/>
              <a:t>7</a:t>
            </a:fld>
            <a:endParaRPr lang="en-GB"/>
          </a:p>
        </p:txBody>
      </p:sp>
    </p:spTree>
    <p:extLst>
      <p:ext uri="{BB962C8B-B14F-4D97-AF65-F5344CB8AC3E}">
        <p14:creationId xmlns:p14="http://schemas.microsoft.com/office/powerpoint/2010/main" val="15088229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auto"/>
            <a:r>
              <a:rPr lang="en-GB" sz="2000" b="1" i="0" dirty="0">
                <a:effectLst/>
                <a:latin typeface="-apple-system"/>
              </a:rPr>
              <a:t>2.   How is ChatGPT trained?</a:t>
            </a:r>
          </a:p>
          <a:p>
            <a:pPr algn="l" fontAlgn="auto"/>
            <a:endParaRPr lang="en-GB" sz="2000" b="1" i="0" dirty="0">
              <a:effectLst/>
              <a:latin typeface="-apple-system"/>
            </a:endParaRPr>
          </a:p>
          <a:p>
            <a:pPr algn="l" fontAlgn="auto"/>
            <a:r>
              <a:rPr lang="en-GB" sz="2000" b="0" i="0" dirty="0">
                <a:effectLst/>
                <a:latin typeface="-apple-system"/>
              </a:rPr>
              <a:t>Let us go a bit deeper into ChatGPT. ChatGPT has been trained using Reinforcement Learning from Human Feedback (RLHF). The training of ChatGPT can be summarized into 3 basic steps:</a:t>
            </a:r>
          </a:p>
          <a:p>
            <a:pPr algn="l" fontAlgn="auto"/>
            <a:r>
              <a:rPr lang="en-GB" sz="2000" b="1" i="0" dirty="0">
                <a:effectLst/>
                <a:latin typeface="-apple-system"/>
              </a:rPr>
              <a:t>Step 1:</a:t>
            </a:r>
            <a:endParaRPr lang="en-GB" sz="2000" b="0" i="0" dirty="0">
              <a:effectLst/>
              <a:latin typeface="-apple-system"/>
            </a:endParaRPr>
          </a:p>
          <a:p>
            <a:pPr algn="l" fontAlgn="auto"/>
            <a:endParaRPr lang="en-GB" sz="2000" b="0" i="0" dirty="0">
              <a:effectLst/>
              <a:latin typeface="-apple-system"/>
            </a:endParaRPr>
          </a:p>
          <a:p>
            <a:pPr algn="l" fontAlgn="auto"/>
            <a:r>
              <a:rPr lang="en-GB" sz="2000" b="0" i="0" dirty="0">
                <a:effectLst/>
                <a:latin typeface="-apple-system"/>
              </a:rPr>
              <a:t>An initial model of ChatGPT was trained using supervised fine tuning (SFT) – in which there was already a pre-trained language model – the pre-trained language model in case of ChatGPT was Generative Pre-Trained Transformer (GPT). Thus we have an understanding of language</a:t>
            </a:r>
          </a:p>
          <a:p>
            <a:pPr algn="l" fontAlgn="auto"/>
            <a:endParaRPr lang="en-GB" sz="2000" b="0" i="0" dirty="0">
              <a:effectLst/>
              <a:latin typeface="-apple-system"/>
            </a:endParaRPr>
          </a:p>
          <a:p>
            <a:pPr algn="l" fontAlgn="auto"/>
            <a:r>
              <a:rPr lang="en-GB" sz="2000" b="0" i="0" dirty="0">
                <a:effectLst/>
                <a:latin typeface="-apple-system"/>
              </a:rPr>
              <a:t>Fine tuning of GPT has been carried out using human AI trainers that provided the questions and answers. That is: the AI trainers – the labellers write a prompt and also write the response to the answer of the prompts – this is the supervised fine tuning of the GPT model.</a:t>
            </a:r>
          </a:p>
          <a:p>
            <a:pPr algn="l" fontAlgn="auto"/>
            <a:endParaRPr lang="en-GB" sz="2000" b="0" i="0" dirty="0">
              <a:effectLst/>
              <a:latin typeface="-apple-system"/>
            </a:endParaRPr>
          </a:p>
          <a:p>
            <a:pPr algn="l" fontAlgn="auto"/>
            <a:r>
              <a:rPr lang="en-GB" sz="2000" b="1" i="0" dirty="0">
                <a:effectLst/>
                <a:latin typeface="-apple-system"/>
              </a:rPr>
              <a:t>Step 2:</a:t>
            </a:r>
            <a:endParaRPr lang="en-GB" sz="2000" b="0" i="0" dirty="0">
              <a:effectLst/>
              <a:latin typeface="-apple-system"/>
            </a:endParaRPr>
          </a:p>
          <a:p>
            <a:pPr algn="l" fontAlgn="auto"/>
            <a:r>
              <a:rPr lang="en-GB" sz="2000" b="0" i="0" dirty="0">
                <a:effectLst/>
                <a:latin typeface="-apple-system"/>
              </a:rPr>
              <a:t>In the next step of ChatGPT training, a comparison data was collected which consisted of 2 or more “model” responses ranked by quality. In this case, the responses were that of the fine tuned GPT model but were ranked by human AI trainers.</a:t>
            </a:r>
          </a:p>
          <a:p>
            <a:pPr algn="l" fontAlgn="auto"/>
            <a:r>
              <a:rPr lang="en-GB" sz="2000" b="0" i="0" dirty="0">
                <a:effectLst/>
                <a:latin typeface="-apple-system"/>
              </a:rPr>
              <a:t>This prompt / response / ranking is used to train another GPT model which is called the “Rewards Model”. The input to the “Rewards Model” is the prompt and one of the responses by the supervised fine tined model of Step 1 and</a:t>
            </a:r>
          </a:p>
          <a:p>
            <a:pPr algn="l" fontAlgn="auto"/>
            <a:r>
              <a:rPr lang="en-GB" sz="2000" b="0" i="0" dirty="0">
                <a:effectLst/>
                <a:latin typeface="-apple-system"/>
              </a:rPr>
              <a:t>the output is going to be a reward which is the quantification of how good the response was. </a:t>
            </a:r>
          </a:p>
          <a:p>
            <a:pPr algn="l" fontAlgn="auto"/>
            <a:endParaRPr lang="en-GB" sz="2000" b="0" i="0" dirty="0">
              <a:effectLst/>
              <a:latin typeface="-apple-system"/>
            </a:endParaRPr>
          </a:p>
          <a:p>
            <a:pPr algn="l" fontAlgn="auto"/>
            <a:r>
              <a:rPr lang="en-GB" sz="2000" b="1" i="0" dirty="0">
                <a:effectLst/>
                <a:latin typeface="-apple-system"/>
              </a:rPr>
              <a:t>Step 3:</a:t>
            </a:r>
            <a:endParaRPr lang="en-GB" sz="2000" b="0" i="0" dirty="0">
              <a:effectLst/>
              <a:latin typeface="-apple-system"/>
            </a:endParaRPr>
          </a:p>
          <a:p>
            <a:pPr algn="l" fontAlgn="auto"/>
            <a:r>
              <a:rPr lang="en-GB" sz="2000" b="0" i="0" dirty="0">
                <a:effectLst/>
                <a:latin typeface="-apple-system"/>
              </a:rPr>
              <a:t>In the step 3 of the GPT training, an unseen prompt is taken and passed through a copy of the supervised fine-tuned model and then through the rewards model of step 2 to get a rank.</a:t>
            </a:r>
          </a:p>
          <a:p>
            <a:pPr algn="l" fontAlgn="auto"/>
            <a:r>
              <a:rPr lang="en-GB" sz="2000" b="0" i="0" dirty="0">
                <a:effectLst/>
                <a:latin typeface="-apple-system"/>
              </a:rPr>
              <a:t>Whatever rank is obtained is used to further fie tune the model to create a better response. This process helps the GPT model to create more factual responses, more coherent responses with hat of the question and eliminating any biased or adverse responses.</a:t>
            </a:r>
          </a:p>
          <a:p>
            <a:br>
              <a:rPr lang="en-GB" dirty="0"/>
            </a:br>
            <a:endParaRPr lang="en-GB" dirty="0"/>
          </a:p>
        </p:txBody>
      </p:sp>
      <p:sp>
        <p:nvSpPr>
          <p:cNvPr id="4" name="Slide Number Placeholder 3"/>
          <p:cNvSpPr>
            <a:spLocks noGrp="1"/>
          </p:cNvSpPr>
          <p:nvPr>
            <p:ph type="sldNum" sz="quarter" idx="5"/>
          </p:nvPr>
        </p:nvSpPr>
        <p:spPr/>
        <p:txBody>
          <a:bodyPr/>
          <a:lstStyle/>
          <a:p>
            <a:fld id="{A9CE0ED7-4491-4840-8E02-598FBFEF1DDF}" type="slidenum">
              <a:rPr lang="en-GB" smtClean="0"/>
              <a:t>8</a:t>
            </a:fld>
            <a:endParaRPr lang="en-GB"/>
          </a:p>
        </p:txBody>
      </p:sp>
    </p:spTree>
    <p:extLst>
      <p:ext uri="{BB962C8B-B14F-4D97-AF65-F5344CB8AC3E}">
        <p14:creationId xmlns:p14="http://schemas.microsoft.com/office/powerpoint/2010/main" val="3156961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mj-lt"/>
              <a:buAutoNum type="arabicPeriod"/>
            </a:pPr>
            <a:r>
              <a:rPr lang="en-GB" sz="2400" dirty="0"/>
              <a:t>At this point, we have some overview of the Transformer model </a:t>
            </a:r>
          </a:p>
          <a:p>
            <a:pPr marL="457200" indent="-457200">
              <a:buFont typeface="+mj-lt"/>
              <a:buAutoNum type="arabicPeriod"/>
            </a:pPr>
            <a:r>
              <a:rPr lang="en-GB" sz="2400" dirty="0"/>
              <a:t>Transformer Neural Networks are sequence to sequence models</a:t>
            </a:r>
          </a:p>
          <a:p>
            <a:pPr marL="457200" indent="-457200">
              <a:buFont typeface="+mj-lt"/>
              <a:buAutoNum type="arabicPeriod"/>
            </a:pPr>
            <a:r>
              <a:rPr lang="en-GB" sz="2400" dirty="0"/>
              <a:t>They take in a sequence and output a sequence</a:t>
            </a:r>
          </a:p>
          <a:p>
            <a:pPr marL="457200" indent="-457200">
              <a:buFont typeface="+mj-lt"/>
              <a:buAutoNum type="arabicPeriod"/>
            </a:pPr>
            <a:r>
              <a:rPr lang="en-GB" sz="2400" dirty="0"/>
              <a:t>The Transformer Architecture comprises of 2 parts</a:t>
            </a:r>
          </a:p>
          <a:p>
            <a:pPr marL="457200" indent="-457200">
              <a:buFont typeface="+mj-lt"/>
              <a:buAutoNum type="arabicPeriod"/>
            </a:pPr>
            <a:r>
              <a:rPr lang="en-GB" sz="2400" dirty="0"/>
              <a:t>Encoder and Decoder</a:t>
            </a:r>
          </a:p>
          <a:p>
            <a:pPr marL="457200" indent="-457200">
              <a:buFont typeface="+mj-lt"/>
              <a:buAutoNum type="arabicPeriod"/>
            </a:pPr>
            <a:r>
              <a:rPr lang="en-GB" sz="2400" dirty="0"/>
              <a:t>IF we were to translate from English to French, it would take all the words of the English sentence simultaneously and output word vectors simultaneously</a:t>
            </a:r>
          </a:p>
          <a:p>
            <a:pPr marL="457200" indent="-457200">
              <a:buFont typeface="+mj-lt"/>
              <a:buAutoNum type="arabicPeriod"/>
            </a:pPr>
            <a:r>
              <a:rPr lang="en-GB" sz="2400" dirty="0"/>
              <a:t>The vectors are passed to the decoder</a:t>
            </a:r>
          </a:p>
          <a:p>
            <a:pPr marL="457200" indent="-457200">
              <a:buFont typeface="+mj-lt"/>
              <a:buAutoNum type="arabicPeriod"/>
            </a:pPr>
            <a:r>
              <a:rPr lang="en-GB" sz="2400" dirty="0"/>
              <a:t>The decoder will generate the French translation one word at a time</a:t>
            </a:r>
          </a:p>
          <a:p>
            <a:pPr marL="457200" indent="-457200">
              <a:buFont typeface="+mj-lt"/>
              <a:buAutoNum type="arabicPeriod"/>
            </a:pPr>
            <a:r>
              <a:rPr lang="en-GB" sz="2400" dirty="0"/>
              <a:t>Thus: the architecture of the Transformer neural networks comprises of 2 parts</a:t>
            </a:r>
          </a:p>
          <a:p>
            <a:pPr marL="457200" indent="-457200">
              <a:buFont typeface="+mj-lt"/>
              <a:buAutoNum type="arabicPeriod"/>
            </a:pPr>
            <a:r>
              <a:rPr lang="en-GB" sz="2400" dirty="0"/>
              <a:t>Encoder and Decoder</a:t>
            </a:r>
          </a:p>
          <a:p>
            <a:pPr marL="457200" indent="-457200">
              <a:buFont typeface="+mj-lt"/>
              <a:buAutoNum type="arabicPeriod"/>
            </a:pPr>
            <a:r>
              <a:rPr lang="en-GB" sz="2400" dirty="0"/>
              <a:t>IF we stack the encoder we get “Bidirectional of Transformers”</a:t>
            </a:r>
          </a:p>
          <a:p>
            <a:pPr marL="457200" indent="-457200">
              <a:buFont typeface="+mj-lt"/>
              <a:buAutoNum type="arabicPeriod"/>
            </a:pPr>
            <a:r>
              <a:rPr lang="en-GB" sz="2400" dirty="0"/>
              <a:t>If we stack the decoder we get Generative Pre-trained Transformer”</a:t>
            </a:r>
          </a:p>
          <a:p>
            <a:pPr marL="457200" indent="-457200">
              <a:buFont typeface="+mj-lt"/>
              <a:buAutoNum type="arabicPeriod"/>
            </a:pPr>
            <a:endParaRPr lang="en-GB" sz="2400" dirty="0"/>
          </a:p>
          <a:p>
            <a:pPr marL="457200" indent="-457200">
              <a:buFont typeface="+mj-lt"/>
              <a:buAutoNum type="arabicPeriod"/>
            </a:pPr>
            <a:endParaRPr lang="en-GB" sz="2400" dirty="0"/>
          </a:p>
          <a:p>
            <a:pPr marL="457200" indent="-457200">
              <a:buFont typeface="+mj-lt"/>
              <a:buAutoNum type="arabicPeriod"/>
            </a:pPr>
            <a:endParaRPr lang="en-GB" sz="2400" dirty="0"/>
          </a:p>
        </p:txBody>
      </p:sp>
      <p:sp>
        <p:nvSpPr>
          <p:cNvPr id="4" name="Slide Number Placeholder 3"/>
          <p:cNvSpPr>
            <a:spLocks noGrp="1"/>
          </p:cNvSpPr>
          <p:nvPr>
            <p:ph type="sldNum" sz="quarter" idx="5"/>
          </p:nvPr>
        </p:nvSpPr>
        <p:spPr/>
        <p:txBody>
          <a:bodyPr/>
          <a:lstStyle/>
          <a:p>
            <a:fld id="{A9CE0ED7-4491-4840-8E02-598FBFEF1DDF}" type="slidenum">
              <a:rPr lang="en-GB" smtClean="0"/>
              <a:t>9</a:t>
            </a:fld>
            <a:endParaRPr lang="en-GB"/>
          </a:p>
        </p:txBody>
      </p:sp>
    </p:spTree>
    <p:extLst>
      <p:ext uri="{BB962C8B-B14F-4D97-AF65-F5344CB8AC3E}">
        <p14:creationId xmlns:p14="http://schemas.microsoft.com/office/powerpoint/2010/main" val="37245084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object 2">
            <a:extLst>
              <a:ext uri="{FF2B5EF4-FFF2-40B4-BE49-F238E27FC236}">
                <a16:creationId xmlns:a16="http://schemas.microsoft.com/office/drawing/2014/main" id="{519C9054-459C-9FFA-49F2-9B46B280B311}"/>
              </a:ext>
            </a:extLst>
          </p:cNvPr>
          <p:cNvPicPr/>
          <p:nvPr userDrawn="1"/>
        </p:nvPicPr>
        <p:blipFill>
          <a:blip r:embed="rId2" cstate="print"/>
          <a:stretch>
            <a:fillRect/>
          </a:stretch>
        </p:blipFill>
        <p:spPr>
          <a:xfrm>
            <a:off x="-1772" y="0"/>
            <a:ext cx="12192000" cy="6858000"/>
          </a:xfrm>
          <a:prstGeom prst="rect">
            <a:avLst/>
          </a:prstGeom>
        </p:spPr>
      </p:pic>
      <p:sp>
        <p:nvSpPr>
          <p:cNvPr id="9" name="TextBox 8">
            <a:extLst>
              <a:ext uri="{FF2B5EF4-FFF2-40B4-BE49-F238E27FC236}">
                <a16:creationId xmlns:a16="http://schemas.microsoft.com/office/drawing/2014/main" id="{27DA44AB-1985-D58E-3488-E0AAB99454E8}"/>
              </a:ext>
            </a:extLst>
          </p:cNvPr>
          <p:cNvSpPr txBox="1"/>
          <p:nvPr userDrawn="1"/>
        </p:nvSpPr>
        <p:spPr>
          <a:xfrm>
            <a:off x="8991600" y="6553200"/>
            <a:ext cx="2916000" cy="200055"/>
          </a:xfrm>
          <a:prstGeom prst="rect">
            <a:avLst/>
          </a:prstGeom>
          <a:noFill/>
        </p:spPr>
        <p:txBody>
          <a:bodyPr wrap="square">
            <a:spAutoFit/>
          </a:bodyPr>
          <a:lstStyle/>
          <a:p>
            <a:pPr marL="12700" algn="r">
              <a:lnSpc>
                <a:spcPct val="100000"/>
              </a:lnSpc>
              <a:spcBef>
                <a:spcPts val="105"/>
              </a:spcBef>
            </a:pPr>
            <a:r>
              <a:rPr lang="en-GB" sz="700" b="0" dirty="0">
                <a:solidFill>
                  <a:schemeClr val="bg1"/>
                </a:solidFill>
                <a:latin typeface="JLR Emeric ExtraLight"/>
                <a:cs typeface="JLR Emeric ExtraLight"/>
              </a:rPr>
              <a:t>Jaguar Land Rover Confidential ©2022</a:t>
            </a:r>
            <a:endParaRPr lang="en-GB" sz="700" dirty="0">
              <a:solidFill>
                <a:schemeClr val="bg1"/>
              </a:solidFill>
              <a:latin typeface="JLR Emeric ExtraLight"/>
              <a:cs typeface="JLR Emeric ExtraLight"/>
            </a:endParaRPr>
          </a:p>
        </p:txBody>
      </p:sp>
      <p:pic>
        <p:nvPicPr>
          <p:cNvPr id="4" name="Picture 3">
            <a:extLst>
              <a:ext uri="{FF2B5EF4-FFF2-40B4-BE49-F238E27FC236}">
                <a16:creationId xmlns:a16="http://schemas.microsoft.com/office/drawing/2014/main" id="{847F3762-05E6-6E25-E126-7FFD3068625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0599" y="389538"/>
            <a:ext cx="2023179" cy="162016"/>
          </a:xfrm>
          <a:prstGeom prst="rect">
            <a:avLst/>
          </a:prstGeom>
        </p:spPr>
      </p:pic>
      <p:sp>
        <p:nvSpPr>
          <p:cNvPr id="6" name="Text Placeholder 5">
            <a:extLst>
              <a:ext uri="{FF2B5EF4-FFF2-40B4-BE49-F238E27FC236}">
                <a16:creationId xmlns:a16="http://schemas.microsoft.com/office/drawing/2014/main" id="{B71B88C5-5409-5F79-7C7A-3B07739B1495}"/>
              </a:ext>
            </a:extLst>
          </p:cNvPr>
          <p:cNvSpPr>
            <a:spLocks noGrp="1"/>
          </p:cNvSpPr>
          <p:nvPr>
            <p:ph type="body" sz="quarter" idx="10" hasCustomPrompt="1"/>
          </p:nvPr>
        </p:nvSpPr>
        <p:spPr>
          <a:xfrm>
            <a:off x="381000" y="5322512"/>
            <a:ext cx="7543800" cy="609600"/>
          </a:xfrm>
          <a:prstGeom prst="rect">
            <a:avLst/>
          </a:prstGeom>
        </p:spPr>
        <p:txBody>
          <a:bodyPr/>
          <a:lstStyle>
            <a:lvl1pPr>
              <a:defRPr sz="3700" spc="300">
                <a:solidFill>
                  <a:schemeClr val="bg1"/>
                </a:solidFill>
                <a:latin typeface="JLR Emeric ExtraLight" panose="02000503040000020004" pitchFamily="2" charset="0"/>
              </a:defRPr>
            </a:lvl1pPr>
          </a:lstStyle>
          <a:p>
            <a:pPr lvl="0"/>
            <a:r>
              <a:rPr lang="en-US" dirty="0"/>
              <a:t>TITLE: THE TITLE OF THE PPT</a:t>
            </a:r>
            <a:endParaRPr lang="en-GB" dirty="0"/>
          </a:p>
        </p:txBody>
      </p:sp>
      <p:sp>
        <p:nvSpPr>
          <p:cNvPr id="10" name="Text Placeholder 9">
            <a:extLst>
              <a:ext uri="{FF2B5EF4-FFF2-40B4-BE49-F238E27FC236}">
                <a16:creationId xmlns:a16="http://schemas.microsoft.com/office/drawing/2014/main" id="{F3D714A8-0595-9D2B-ECA1-5C051A5B9ED7}"/>
              </a:ext>
            </a:extLst>
          </p:cNvPr>
          <p:cNvSpPr>
            <a:spLocks noGrp="1"/>
          </p:cNvSpPr>
          <p:nvPr>
            <p:ph type="body" sz="quarter" idx="11" hasCustomPrompt="1"/>
          </p:nvPr>
        </p:nvSpPr>
        <p:spPr>
          <a:xfrm>
            <a:off x="381000" y="6084512"/>
            <a:ext cx="7543800" cy="240088"/>
          </a:xfrm>
          <a:prstGeom prst="rect">
            <a:avLst/>
          </a:prstGeom>
        </p:spPr>
        <p:txBody>
          <a:bodyPr/>
          <a:lstStyle>
            <a:lvl1pPr>
              <a:defRPr sz="1250" spc="300">
                <a:solidFill>
                  <a:schemeClr val="bg1"/>
                </a:solidFill>
                <a:latin typeface="JLR Emeric ExtraLight" panose="02000503040000020004" pitchFamily="2" charset="0"/>
              </a:defRPr>
            </a:lvl1pPr>
          </a:lstStyle>
          <a:p>
            <a:pPr lvl="0"/>
            <a:r>
              <a:rPr lang="en-US" dirty="0"/>
              <a:t>NAME AND DATE</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9AFF1C64-36C8-4402-019D-9A2AD33B3B50}"/>
              </a:ext>
            </a:extLst>
          </p:cNvPr>
          <p:cNvPicPr/>
          <p:nvPr userDrawn="1"/>
        </p:nvPicPr>
        <p:blipFill>
          <a:blip r:embed="rId2" cstate="print"/>
          <a:stretch>
            <a:fillRect/>
          </a:stretch>
        </p:blipFill>
        <p:spPr>
          <a:xfrm>
            <a:off x="1" y="1"/>
            <a:ext cx="12192000" cy="6858000"/>
          </a:xfrm>
          <a:prstGeom prst="rect">
            <a:avLst/>
          </a:prstGeom>
        </p:spPr>
      </p:pic>
      <p:sp>
        <p:nvSpPr>
          <p:cNvPr id="6" name="TextBox 5">
            <a:extLst>
              <a:ext uri="{FF2B5EF4-FFF2-40B4-BE49-F238E27FC236}">
                <a16:creationId xmlns:a16="http://schemas.microsoft.com/office/drawing/2014/main" id="{F1EBED45-B173-E6FC-02DC-7C0FAC12FFD3}"/>
              </a:ext>
            </a:extLst>
          </p:cNvPr>
          <p:cNvSpPr txBox="1"/>
          <p:nvPr userDrawn="1"/>
        </p:nvSpPr>
        <p:spPr>
          <a:xfrm>
            <a:off x="8991600" y="6553200"/>
            <a:ext cx="2916000" cy="200055"/>
          </a:xfrm>
          <a:prstGeom prst="rect">
            <a:avLst/>
          </a:prstGeom>
          <a:noFill/>
        </p:spPr>
        <p:txBody>
          <a:bodyPr wrap="square">
            <a:spAutoFit/>
          </a:bodyPr>
          <a:lstStyle/>
          <a:p>
            <a:pPr marL="12700" algn="r">
              <a:lnSpc>
                <a:spcPct val="100000"/>
              </a:lnSpc>
              <a:spcBef>
                <a:spcPts val="105"/>
              </a:spcBef>
            </a:pPr>
            <a:r>
              <a:rPr lang="en-GB" sz="700" b="0" dirty="0">
                <a:solidFill>
                  <a:schemeClr val="bg1"/>
                </a:solidFill>
                <a:latin typeface="JLR Emeric ExtraLight"/>
                <a:cs typeface="JLR Emeric ExtraLight"/>
              </a:rPr>
              <a:t>Jaguar Land Rover Confidential ©2022</a:t>
            </a:r>
            <a:endParaRPr lang="en-GB" sz="700" dirty="0">
              <a:solidFill>
                <a:schemeClr val="bg1"/>
              </a:solidFill>
              <a:latin typeface="JLR Emeric ExtraLight"/>
              <a:cs typeface="JLR Emeric ExtraLight"/>
            </a:endParaRPr>
          </a:p>
        </p:txBody>
      </p:sp>
      <p:pic>
        <p:nvPicPr>
          <p:cNvPr id="4" name="Picture 3">
            <a:extLst>
              <a:ext uri="{FF2B5EF4-FFF2-40B4-BE49-F238E27FC236}">
                <a16:creationId xmlns:a16="http://schemas.microsoft.com/office/drawing/2014/main" id="{3CF38939-2D70-F8FB-2C40-2241C032882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0599" y="389538"/>
            <a:ext cx="2023179" cy="162016"/>
          </a:xfrm>
          <a:prstGeom prst="rect">
            <a:avLst/>
          </a:prstGeom>
        </p:spPr>
      </p:pic>
      <p:sp>
        <p:nvSpPr>
          <p:cNvPr id="3" name="object 7">
            <a:extLst>
              <a:ext uri="{FF2B5EF4-FFF2-40B4-BE49-F238E27FC236}">
                <a16:creationId xmlns:a16="http://schemas.microsoft.com/office/drawing/2014/main" id="{7D556716-C976-76E2-976D-B7BFFC43AF47}"/>
              </a:ext>
            </a:extLst>
          </p:cNvPr>
          <p:cNvSpPr/>
          <p:nvPr userDrawn="1"/>
        </p:nvSpPr>
        <p:spPr>
          <a:xfrm>
            <a:off x="990049" y="2486644"/>
            <a:ext cx="45719" cy="1666256"/>
          </a:xfrm>
          <a:custGeom>
            <a:avLst/>
            <a:gdLst/>
            <a:ahLst/>
            <a:cxnLst/>
            <a:rect l="l" t="t" r="r" b="b"/>
            <a:pathLst>
              <a:path h="1351914">
                <a:moveTo>
                  <a:pt x="0" y="0"/>
                </a:moveTo>
                <a:lnTo>
                  <a:pt x="0" y="1351318"/>
                </a:lnTo>
              </a:path>
            </a:pathLst>
          </a:custGeom>
          <a:ln w="12700">
            <a:solidFill>
              <a:srgbClr val="D1BD82"/>
            </a:solidFill>
          </a:ln>
        </p:spPr>
        <p:txBody>
          <a:bodyPr wrap="square" lIns="0" tIns="0" rIns="0" bIns="0" rtlCol="0"/>
          <a:lstStyle/>
          <a:p>
            <a:endParaRPr/>
          </a:p>
        </p:txBody>
      </p:sp>
      <p:sp>
        <p:nvSpPr>
          <p:cNvPr id="7" name="Text Placeholder 5">
            <a:extLst>
              <a:ext uri="{FF2B5EF4-FFF2-40B4-BE49-F238E27FC236}">
                <a16:creationId xmlns:a16="http://schemas.microsoft.com/office/drawing/2014/main" id="{5C814568-AA2C-3298-2CFB-514E1578D020}"/>
              </a:ext>
            </a:extLst>
          </p:cNvPr>
          <p:cNvSpPr>
            <a:spLocks noGrp="1"/>
          </p:cNvSpPr>
          <p:nvPr>
            <p:ph type="body" sz="quarter" idx="10" hasCustomPrompt="1"/>
          </p:nvPr>
        </p:nvSpPr>
        <p:spPr>
          <a:xfrm>
            <a:off x="1242482" y="2552700"/>
            <a:ext cx="7543800" cy="228600"/>
          </a:xfrm>
          <a:prstGeom prst="rect">
            <a:avLst/>
          </a:prstGeom>
        </p:spPr>
        <p:txBody>
          <a:bodyPr/>
          <a:lstStyle>
            <a:lvl1pPr>
              <a:defRPr sz="1100" spc="300">
                <a:solidFill>
                  <a:schemeClr val="bg1"/>
                </a:solidFill>
                <a:latin typeface="JLR Emeric SemiBold" panose="02000503040000020004" pitchFamily="2" charset="0"/>
              </a:defRPr>
            </a:lvl1pPr>
          </a:lstStyle>
          <a:p>
            <a:pPr lvl="0"/>
            <a:r>
              <a:rPr lang="en-US" dirty="0"/>
              <a:t>NAME SURNAME (FIRST LEVEL TEXT)</a:t>
            </a:r>
            <a:endParaRPr lang="en-GB" dirty="0"/>
          </a:p>
        </p:txBody>
      </p:sp>
      <p:sp>
        <p:nvSpPr>
          <p:cNvPr id="8" name="Text Placeholder 5">
            <a:extLst>
              <a:ext uri="{FF2B5EF4-FFF2-40B4-BE49-F238E27FC236}">
                <a16:creationId xmlns:a16="http://schemas.microsoft.com/office/drawing/2014/main" id="{FA0DD732-2C6B-EE8A-BB5F-8B7E82EE5389}"/>
              </a:ext>
            </a:extLst>
          </p:cNvPr>
          <p:cNvSpPr>
            <a:spLocks noGrp="1"/>
          </p:cNvSpPr>
          <p:nvPr>
            <p:ph type="body" sz="quarter" idx="11" hasCustomPrompt="1"/>
          </p:nvPr>
        </p:nvSpPr>
        <p:spPr>
          <a:xfrm>
            <a:off x="1242482" y="2895600"/>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Job title (second level text)</a:t>
            </a:r>
            <a:endParaRPr lang="en-GB" dirty="0"/>
          </a:p>
        </p:txBody>
      </p:sp>
      <p:sp>
        <p:nvSpPr>
          <p:cNvPr id="9" name="Text Placeholder 5">
            <a:extLst>
              <a:ext uri="{FF2B5EF4-FFF2-40B4-BE49-F238E27FC236}">
                <a16:creationId xmlns:a16="http://schemas.microsoft.com/office/drawing/2014/main" id="{A7E6574B-047D-D9C6-A7AE-91E5C160E221}"/>
              </a:ext>
            </a:extLst>
          </p:cNvPr>
          <p:cNvSpPr>
            <a:spLocks noGrp="1"/>
          </p:cNvSpPr>
          <p:nvPr>
            <p:ph type="body" sz="quarter" idx="12" hasCustomPrompt="1"/>
          </p:nvPr>
        </p:nvSpPr>
        <p:spPr>
          <a:xfrm>
            <a:off x="1242482" y="3532767"/>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T: +44 (O) 0000 000 000</a:t>
            </a:r>
            <a:endParaRPr lang="en-GB" dirty="0"/>
          </a:p>
        </p:txBody>
      </p:sp>
      <p:sp>
        <p:nvSpPr>
          <p:cNvPr id="10" name="Text Placeholder 5">
            <a:extLst>
              <a:ext uri="{FF2B5EF4-FFF2-40B4-BE49-F238E27FC236}">
                <a16:creationId xmlns:a16="http://schemas.microsoft.com/office/drawing/2014/main" id="{3A004CF1-FA46-53E2-22A9-9DB18D35EF39}"/>
              </a:ext>
            </a:extLst>
          </p:cNvPr>
          <p:cNvSpPr>
            <a:spLocks noGrp="1"/>
          </p:cNvSpPr>
          <p:nvPr>
            <p:ph type="body" sz="quarter" idx="13" hasCustomPrompt="1"/>
          </p:nvPr>
        </p:nvSpPr>
        <p:spPr>
          <a:xfrm>
            <a:off x="1242482" y="3223260"/>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M: +44 (0) 0000 000 000</a:t>
            </a:r>
            <a:endParaRPr lang="en-GB" dirty="0"/>
          </a:p>
        </p:txBody>
      </p:sp>
      <p:sp>
        <p:nvSpPr>
          <p:cNvPr id="11" name="Text Placeholder 5">
            <a:extLst>
              <a:ext uri="{FF2B5EF4-FFF2-40B4-BE49-F238E27FC236}">
                <a16:creationId xmlns:a16="http://schemas.microsoft.com/office/drawing/2014/main" id="{252F7D9B-28C6-ED78-B24A-B488E6B5B4B1}"/>
              </a:ext>
            </a:extLst>
          </p:cNvPr>
          <p:cNvSpPr>
            <a:spLocks noGrp="1"/>
          </p:cNvSpPr>
          <p:nvPr>
            <p:ph type="body" sz="quarter" idx="14" hasCustomPrompt="1"/>
          </p:nvPr>
        </p:nvSpPr>
        <p:spPr>
          <a:xfrm>
            <a:off x="1242482" y="3853366"/>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name.surname@jaguarlandrover.com</a:t>
            </a:r>
            <a:endParaRPr lang="en-GB" dirty="0"/>
          </a:p>
        </p:txBody>
      </p:sp>
      <p:sp>
        <p:nvSpPr>
          <p:cNvPr id="12" name="Slide Number Placeholder 1">
            <a:extLst>
              <a:ext uri="{FF2B5EF4-FFF2-40B4-BE49-F238E27FC236}">
                <a16:creationId xmlns:a16="http://schemas.microsoft.com/office/drawing/2014/main" id="{CA696878-AF5F-2D1A-3627-36930E578705}"/>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lumMod val="50000"/>
                  </a:schemeClr>
                </a:solidFill>
                <a:latin typeface="JLR Emeric ExtraLight" panose="02000503040000020004" pitchFamily="2" charset="0"/>
              </a:rPr>
              <a:pPr marL="38100">
                <a:spcBef>
                  <a:spcPts val="105"/>
                </a:spcBef>
              </a:pPr>
              <a:t>‹#›</a:t>
            </a:fld>
            <a:r>
              <a:rPr lang="en-GB" sz="700" spc="500" dirty="0">
                <a:solidFill>
                  <a:schemeClr val="bg1">
                    <a:lumMod val="50000"/>
                  </a:schemeClr>
                </a:solidFill>
                <a:latin typeface="JLR Emeric ExtraLight" panose="02000503040000020004" pitchFamily="2" charset="0"/>
              </a:rPr>
              <a:t> </a:t>
            </a:r>
          </a:p>
        </p:txBody>
      </p:sp>
    </p:spTree>
    <p:extLst>
      <p:ext uri="{BB962C8B-B14F-4D97-AF65-F5344CB8AC3E}">
        <p14:creationId xmlns:p14="http://schemas.microsoft.com/office/powerpoint/2010/main" val="24280913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object 3">
            <a:extLst>
              <a:ext uri="{FF2B5EF4-FFF2-40B4-BE49-F238E27FC236}">
                <a16:creationId xmlns:a16="http://schemas.microsoft.com/office/drawing/2014/main" id="{10F32C78-308F-E3CC-7D23-8B2F4A4A6427}"/>
              </a:ext>
            </a:extLst>
          </p:cNvPr>
          <p:cNvPicPr/>
          <p:nvPr userDrawn="1"/>
        </p:nvPicPr>
        <p:blipFill>
          <a:blip r:embed="rId2" cstate="print"/>
          <a:stretch>
            <a:fillRect/>
          </a:stretch>
        </p:blipFill>
        <p:spPr>
          <a:xfrm>
            <a:off x="1" y="0"/>
            <a:ext cx="12192000" cy="6858000"/>
          </a:xfrm>
          <a:prstGeom prst="rect">
            <a:avLst/>
          </a:prstGeom>
        </p:spPr>
      </p:pic>
      <p:sp>
        <p:nvSpPr>
          <p:cNvPr id="5" name="TextBox 4">
            <a:extLst>
              <a:ext uri="{FF2B5EF4-FFF2-40B4-BE49-F238E27FC236}">
                <a16:creationId xmlns:a16="http://schemas.microsoft.com/office/drawing/2014/main" id="{AFE1F9D5-A71C-9D05-F8D5-7630A62CFF93}"/>
              </a:ext>
            </a:extLst>
          </p:cNvPr>
          <p:cNvSpPr txBox="1"/>
          <p:nvPr userDrawn="1"/>
        </p:nvSpPr>
        <p:spPr>
          <a:xfrm>
            <a:off x="8991600" y="6553200"/>
            <a:ext cx="2916000" cy="200055"/>
          </a:xfrm>
          <a:prstGeom prst="rect">
            <a:avLst/>
          </a:prstGeom>
          <a:noFill/>
        </p:spPr>
        <p:txBody>
          <a:bodyPr wrap="square">
            <a:spAutoFit/>
          </a:bodyPr>
          <a:lstStyle/>
          <a:p>
            <a:pPr marL="12700" algn="r">
              <a:lnSpc>
                <a:spcPct val="100000"/>
              </a:lnSpc>
              <a:spcBef>
                <a:spcPts val="105"/>
              </a:spcBef>
            </a:pPr>
            <a:r>
              <a:rPr lang="en-GB" sz="700" b="0" dirty="0">
                <a:solidFill>
                  <a:schemeClr val="bg1"/>
                </a:solidFill>
                <a:latin typeface="JLR Emeric ExtraLight"/>
                <a:cs typeface="JLR Emeric ExtraLight"/>
              </a:rPr>
              <a:t>Jaguar Land Rover Confidential ©2022</a:t>
            </a:r>
            <a:endParaRPr lang="en-GB" sz="700" dirty="0">
              <a:solidFill>
                <a:schemeClr val="bg1"/>
              </a:solidFill>
              <a:latin typeface="JLR Emeric ExtraLight"/>
              <a:cs typeface="JLR Emeric ExtraLight"/>
            </a:endParaRPr>
          </a:p>
        </p:txBody>
      </p:sp>
      <p:pic>
        <p:nvPicPr>
          <p:cNvPr id="6" name="Picture 5">
            <a:extLst>
              <a:ext uri="{FF2B5EF4-FFF2-40B4-BE49-F238E27FC236}">
                <a16:creationId xmlns:a16="http://schemas.microsoft.com/office/drawing/2014/main" id="{60DA53B8-0FCD-90C7-748E-5000D3AEA05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0599" y="389538"/>
            <a:ext cx="2023179" cy="162016"/>
          </a:xfrm>
          <a:prstGeom prst="rect">
            <a:avLst/>
          </a:prstGeom>
        </p:spPr>
      </p:pic>
      <p:sp>
        <p:nvSpPr>
          <p:cNvPr id="2" name="Text Placeholder 5">
            <a:extLst>
              <a:ext uri="{FF2B5EF4-FFF2-40B4-BE49-F238E27FC236}">
                <a16:creationId xmlns:a16="http://schemas.microsoft.com/office/drawing/2014/main" id="{9DAA7D7F-BDDC-0C8A-B345-EA33C8F06101}"/>
              </a:ext>
            </a:extLst>
          </p:cNvPr>
          <p:cNvSpPr>
            <a:spLocks noGrp="1"/>
          </p:cNvSpPr>
          <p:nvPr>
            <p:ph type="body" sz="quarter" idx="10" hasCustomPrompt="1"/>
          </p:nvPr>
        </p:nvSpPr>
        <p:spPr>
          <a:xfrm>
            <a:off x="381000" y="5322512"/>
            <a:ext cx="7543800" cy="609600"/>
          </a:xfrm>
          <a:prstGeom prst="rect">
            <a:avLst/>
          </a:prstGeom>
        </p:spPr>
        <p:txBody>
          <a:bodyPr/>
          <a:lstStyle>
            <a:lvl1pPr>
              <a:defRPr sz="3700" spc="300">
                <a:solidFill>
                  <a:schemeClr val="bg1"/>
                </a:solidFill>
                <a:latin typeface="JLR Emeric ExtraLight" panose="02000503040000020004" pitchFamily="2" charset="0"/>
              </a:defRPr>
            </a:lvl1pPr>
          </a:lstStyle>
          <a:p>
            <a:pPr lvl="0"/>
            <a:r>
              <a:rPr lang="en-US" dirty="0"/>
              <a:t>TITLE: THE TITLE OF THE PPT</a:t>
            </a:r>
            <a:endParaRPr lang="en-GB" dirty="0"/>
          </a:p>
        </p:txBody>
      </p:sp>
      <p:sp>
        <p:nvSpPr>
          <p:cNvPr id="3" name="Text Placeholder 9">
            <a:extLst>
              <a:ext uri="{FF2B5EF4-FFF2-40B4-BE49-F238E27FC236}">
                <a16:creationId xmlns:a16="http://schemas.microsoft.com/office/drawing/2014/main" id="{42546619-5080-0C32-BBA9-D95B620C79D0}"/>
              </a:ext>
            </a:extLst>
          </p:cNvPr>
          <p:cNvSpPr>
            <a:spLocks noGrp="1"/>
          </p:cNvSpPr>
          <p:nvPr>
            <p:ph type="body" sz="quarter" idx="11" hasCustomPrompt="1"/>
          </p:nvPr>
        </p:nvSpPr>
        <p:spPr>
          <a:xfrm>
            <a:off x="381000" y="6084512"/>
            <a:ext cx="7543800" cy="240088"/>
          </a:xfrm>
          <a:prstGeom prst="rect">
            <a:avLst/>
          </a:prstGeom>
        </p:spPr>
        <p:txBody>
          <a:bodyPr/>
          <a:lstStyle>
            <a:lvl1pPr>
              <a:defRPr sz="1250" spc="300">
                <a:solidFill>
                  <a:schemeClr val="bg1"/>
                </a:solidFill>
                <a:latin typeface="JLR Emeric ExtraLight" panose="02000503040000020004" pitchFamily="2" charset="0"/>
              </a:defRPr>
            </a:lvl1pPr>
          </a:lstStyle>
          <a:p>
            <a:pPr lvl="0"/>
            <a:r>
              <a:rPr lang="en-US" dirty="0"/>
              <a:t>NAME AND DATE</a:t>
            </a:r>
            <a:endParaRPr lang="en-GB" dirty="0"/>
          </a:p>
        </p:txBody>
      </p:sp>
    </p:spTree>
    <p:extLst>
      <p:ext uri="{BB962C8B-B14F-4D97-AF65-F5344CB8AC3E}">
        <p14:creationId xmlns:p14="http://schemas.microsoft.com/office/powerpoint/2010/main" val="30485691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ody Copy with Image">
    <p:spTree>
      <p:nvGrpSpPr>
        <p:cNvPr id="1" name=""/>
        <p:cNvGrpSpPr/>
        <p:nvPr/>
      </p:nvGrpSpPr>
      <p:grpSpPr>
        <a:xfrm>
          <a:off x="0" y="0"/>
          <a:ext cx="0" cy="0"/>
          <a:chOff x="0" y="0"/>
          <a:chExt cx="0" cy="0"/>
        </a:xfrm>
      </p:grpSpPr>
      <p:pic>
        <p:nvPicPr>
          <p:cNvPr id="4" name="object 3">
            <a:extLst>
              <a:ext uri="{FF2B5EF4-FFF2-40B4-BE49-F238E27FC236}">
                <a16:creationId xmlns:a16="http://schemas.microsoft.com/office/drawing/2014/main" id="{74F09979-8A3E-EF18-7708-F2372E106007}"/>
              </a:ext>
            </a:extLst>
          </p:cNvPr>
          <p:cNvPicPr/>
          <p:nvPr userDrawn="1"/>
        </p:nvPicPr>
        <p:blipFill rotWithShape="1">
          <a:blip r:embed="rId2" cstate="print"/>
          <a:srcRect r="52312"/>
          <a:stretch/>
        </p:blipFill>
        <p:spPr>
          <a:xfrm>
            <a:off x="1" y="0"/>
            <a:ext cx="5814125" cy="6858000"/>
          </a:xfrm>
          <a:prstGeom prst="rect">
            <a:avLst/>
          </a:prstGeom>
        </p:spPr>
      </p:pic>
      <p:pic>
        <p:nvPicPr>
          <p:cNvPr id="3" name="Picture 2">
            <a:extLst>
              <a:ext uri="{FF2B5EF4-FFF2-40B4-BE49-F238E27FC236}">
                <a16:creationId xmlns:a16="http://schemas.microsoft.com/office/drawing/2014/main" id="{23A37F6F-91BB-2CC8-1595-E212D4976860}"/>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9720936" y="375221"/>
            <a:ext cx="2022604" cy="162016"/>
          </a:xfrm>
          <a:prstGeom prst="rect">
            <a:avLst/>
          </a:prstGeom>
        </p:spPr>
      </p:pic>
      <p:sp>
        <p:nvSpPr>
          <p:cNvPr id="2" name="Text Placeholder 4">
            <a:extLst>
              <a:ext uri="{FF2B5EF4-FFF2-40B4-BE49-F238E27FC236}">
                <a16:creationId xmlns:a16="http://schemas.microsoft.com/office/drawing/2014/main" id="{C7AD455A-3BA6-6FDB-FF67-EAD81E2783C8}"/>
              </a:ext>
            </a:extLst>
          </p:cNvPr>
          <p:cNvSpPr>
            <a:spLocks noGrp="1"/>
          </p:cNvSpPr>
          <p:nvPr>
            <p:ph type="body" sz="quarter" idx="10" hasCustomPrompt="1"/>
          </p:nvPr>
        </p:nvSpPr>
        <p:spPr>
          <a:xfrm>
            <a:off x="367118" y="341929"/>
            <a:ext cx="73914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TITLE OF THE PPT OR TITLE OF THE SECTIONS</a:t>
            </a:r>
            <a:endParaRPr lang="en-GB" dirty="0"/>
          </a:p>
        </p:txBody>
      </p:sp>
      <p:sp>
        <p:nvSpPr>
          <p:cNvPr id="5" name="Text Placeholder 7">
            <a:extLst>
              <a:ext uri="{FF2B5EF4-FFF2-40B4-BE49-F238E27FC236}">
                <a16:creationId xmlns:a16="http://schemas.microsoft.com/office/drawing/2014/main" id="{27A4DD30-4964-A5D9-C4B3-67C14A2B7EFE}"/>
              </a:ext>
            </a:extLst>
          </p:cNvPr>
          <p:cNvSpPr>
            <a:spLocks noGrp="1"/>
          </p:cNvSpPr>
          <p:nvPr>
            <p:ph type="body" sz="quarter" idx="11" hasCustomPrompt="1"/>
          </p:nvPr>
        </p:nvSpPr>
        <p:spPr>
          <a:xfrm>
            <a:off x="6248400" y="1095375"/>
            <a:ext cx="5257800" cy="304800"/>
          </a:xfrm>
          <a:prstGeom prst="rect">
            <a:avLst/>
          </a:prstGeom>
        </p:spPr>
        <p:txBody>
          <a:bodyPr/>
          <a:lstStyle>
            <a:lvl1pPr>
              <a:defRPr sz="1400" spc="300">
                <a:latin typeface="JLR Emeric ExtraLight" panose="02000503040000020004" pitchFamily="2" charset="0"/>
              </a:defRPr>
            </a:lvl1pPr>
          </a:lstStyle>
          <a:p>
            <a:pPr lvl="0"/>
            <a:r>
              <a:rPr lang="en-US" dirty="0"/>
              <a:t>01 TITLE</a:t>
            </a:r>
            <a:endParaRPr lang="en-GB" dirty="0"/>
          </a:p>
        </p:txBody>
      </p:sp>
      <p:sp>
        <p:nvSpPr>
          <p:cNvPr id="6" name="Content Placeholder 8">
            <a:extLst>
              <a:ext uri="{FF2B5EF4-FFF2-40B4-BE49-F238E27FC236}">
                <a16:creationId xmlns:a16="http://schemas.microsoft.com/office/drawing/2014/main" id="{B835766A-FBC1-B01F-325E-9278095D9E38}"/>
              </a:ext>
            </a:extLst>
          </p:cNvPr>
          <p:cNvSpPr>
            <a:spLocks noGrp="1"/>
          </p:cNvSpPr>
          <p:nvPr>
            <p:ph idx="1" hasCustomPrompt="1"/>
          </p:nvPr>
        </p:nvSpPr>
        <p:spPr>
          <a:xfrm>
            <a:off x="6248400" y="1581150"/>
            <a:ext cx="5257800" cy="3600450"/>
          </a:xfrm>
          <a:prstGeom prst="rect">
            <a:avLst/>
          </a:prstGeom>
        </p:spPr>
        <p:txBody>
          <a:bodyPr/>
          <a:lstStyle>
            <a:lvl1pPr>
              <a:defRPr sz="1200">
                <a:latin typeface="JLR Emeric ExtraLight" panose="02000503040000020004" pitchFamily="2" charset="0"/>
              </a:defRPr>
            </a:lvl1pPr>
            <a:lvl2pPr marL="628650" indent="-171450">
              <a:buFont typeface="Arial" panose="020B0604020202020204" pitchFamily="34" charset="0"/>
              <a:buChar char="•"/>
              <a:defRPr sz="1200">
                <a:latin typeface="JLR Emeric ExtraLight" panose="02000503040000020004" pitchFamily="2" charset="0"/>
              </a:defRPr>
            </a:lvl2pPr>
            <a:lvl3pPr marL="1085850" indent="-171450">
              <a:buFont typeface="Arial" panose="020B0604020202020204" pitchFamily="34" charset="0"/>
              <a:buChar char="•"/>
              <a:defRPr sz="1200">
                <a:latin typeface="JLR Emeric ExtraLight" panose="02000503040000020004" pitchFamily="2" charset="0"/>
              </a:defRPr>
            </a:lvl3pPr>
          </a:lstStyle>
          <a:p>
            <a:r>
              <a:rPr lang="en-GB" dirty="0"/>
              <a:t>JLR </a:t>
            </a:r>
            <a:r>
              <a:rPr lang="en-GB" dirty="0" err="1"/>
              <a:t>Emeric</a:t>
            </a:r>
            <a:r>
              <a:rPr lang="en-GB" dirty="0"/>
              <a:t> </a:t>
            </a:r>
            <a:r>
              <a:rPr lang="en-GB" dirty="0" err="1"/>
              <a:t>ExtraLight</a:t>
            </a:r>
            <a:r>
              <a:rPr lang="en-GB" dirty="0"/>
              <a:t> 12pt. This is first level of text. To toggle between the text levels, highlight the required text and select the ‘tab’ or ‘</a:t>
            </a:r>
            <a:r>
              <a:rPr lang="en-GB" dirty="0" err="1"/>
              <a:t>shift+tab</a:t>
            </a:r>
            <a:r>
              <a:rPr lang="en-GB" dirty="0"/>
              <a:t>’ keys.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Nullam</a:t>
            </a:r>
            <a:r>
              <a:rPr lang="en-GB" dirty="0"/>
              <a:t> </a:t>
            </a:r>
            <a:r>
              <a:rPr lang="en-GB" dirty="0" err="1"/>
              <a:t>eget</a:t>
            </a:r>
            <a:r>
              <a:rPr lang="en-GB" dirty="0"/>
              <a:t> </a:t>
            </a:r>
            <a:r>
              <a:rPr lang="en-GB" dirty="0" err="1"/>
              <a:t>nisl</a:t>
            </a:r>
            <a:r>
              <a:rPr lang="en-GB" dirty="0"/>
              <a:t> </a:t>
            </a:r>
            <a:r>
              <a:rPr lang="en-GB" dirty="0" err="1"/>
              <a:t>tristique</a:t>
            </a:r>
            <a:r>
              <a:rPr lang="en-GB" dirty="0"/>
              <a:t>, convallis </a:t>
            </a:r>
            <a:r>
              <a:rPr lang="en-GB" dirty="0" err="1"/>
              <a:t>metus</a:t>
            </a:r>
            <a:r>
              <a:rPr lang="en-GB" dirty="0"/>
              <a:t> at, </a:t>
            </a:r>
            <a:r>
              <a:rPr lang="en-GB" dirty="0" err="1"/>
              <a:t>eleifend</a:t>
            </a:r>
            <a:r>
              <a:rPr lang="en-GB" dirty="0"/>
              <a:t> </a:t>
            </a:r>
            <a:r>
              <a:rPr lang="en-GB" dirty="0" err="1"/>
              <a:t>dolor</a:t>
            </a:r>
            <a:r>
              <a:rPr lang="en-GB" dirty="0"/>
              <a:t>. Aenean </a:t>
            </a:r>
            <a:r>
              <a:rPr lang="en-GB" dirty="0" err="1"/>
              <a:t>porttitor</a:t>
            </a:r>
            <a:r>
              <a:rPr lang="en-GB" dirty="0"/>
              <a:t> </a:t>
            </a:r>
            <a:r>
              <a:rPr lang="en-GB" dirty="0" err="1"/>
              <a:t>felis</a:t>
            </a:r>
            <a:r>
              <a:rPr lang="en-GB" dirty="0"/>
              <a:t> </a:t>
            </a:r>
            <a:r>
              <a:rPr lang="en-GB" dirty="0" err="1"/>
              <a:t>neque</a:t>
            </a:r>
            <a:r>
              <a:rPr lang="en-GB" dirty="0"/>
              <a:t>, </a:t>
            </a:r>
            <a:r>
              <a:rPr lang="en-GB" dirty="0" err="1"/>
              <a:t>quis</a:t>
            </a:r>
            <a:r>
              <a:rPr lang="en-GB" dirty="0"/>
              <a:t> </a:t>
            </a:r>
            <a:r>
              <a:rPr lang="en-GB" dirty="0" err="1"/>
              <a:t>hendrerit</a:t>
            </a:r>
            <a:r>
              <a:rPr lang="en-GB" dirty="0"/>
              <a:t>.</a:t>
            </a:r>
          </a:p>
          <a:p>
            <a:endParaRPr lang="en-GB" dirty="0"/>
          </a:p>
          <a:p>
            <a:r>
              <a:rPr lang="en-GB" dirty="0"/>
              <a:t>Subheading (embolden first level of text)</a:t>
            </a:r>
          </a:p>
          <a:p>
            <a:endParaRPr lang="en-GB" dirty="0"/>
          </a:p>
          <a:p>
            <a:r>
              <a:rPr lang="en-GB" dirty="0" err="1"/>
              <a:t>Donec</a:t>
            </a:r>
            <a:r>
              <a:rPr lang="en-GB" dirty="0"/>
              <a:t> </a:t>
            </a:r>
            <a:r>
              <a:rPr lang="en-GB" dirty="0" err="1"/>
              <a:t>faucibus</a:t>
            </a:r>
            <a:r>
              <a:rPr lang="en-GB" dirty="0"/>
              <a:t> </a:t>
            </a:r>
            <a:r>
              <a:rPr lang="en-GB" dirty="0" err="1"/>
              <a:t>risus</a:t>
            </a:r>
            <a:r>
              <a:rPr lang="en-GB" dirty="0"/>
              <a:t> at libero </a:t>
            </a:r>
            <a:r>
              <a:rPr lang="en-GB" dirty="0" err="1"/>
              <a:t>volutpat</a:t>
            </a:r>
            <a:r>
              <a:rPr lang="en-GB" dirty="0"/>
              <a:t> </a:t>
            </a:r>
            <a:r>
              <a:rPr lang="en-GB" dirty="0" err="1"/>
              <a:t>sollicitudin</a:t>
            </a:r>
            <a:r>
              <a:rPr lang="en-GB" dirty="0"/>
              <a:t>. </a:t>
            </a:r>
            <a:r>
              <a:rPr lang="en-GB" dirty="0" err="1"/>
              <a:t>Donec</a:t>
            </a:r>
            <a:r>
              <a:rPr lang="en-GB" dirty="0"/>
              <a:t> </a:t>
            </a:r>
            <a:r>
              <a:rPr lang="en-GB" dirty="0" err="1"/>
              <a:t>scelerisque</a:t>
            </a:r>
            <a:r>
              <a:rPr lang="en-GB" dirty="0"/>
              <a:t> </a:t>
            </a:r>
            <a:r>
              <a:rPr lang="en-GB" dirty="0" err="1"/>
              <a:t>lacinia</a:t>
            </a:r>
            <a:r>
              <a:rPr lang="en-GB" dirty="0"/>
              <a:t> </a:t>
            </a:r>
            <a:r>
              <a:rPr lang="en-GB" dirty="0" err="1"/>
              <a:t>diam</a:t>
            </a:r>
            <a:r>
              <a:rPr lang="en-GB" dirty="0"/>
              <a:t> </a:t>
            </a:r>
            <a:r>
              <a:rPr lang="en-GB" dirty="0" err="1"/>
              <a:t>ut</a:t>
            </a:r>
            <a:r>
              <a:rPr lang="en-GB" dirty="0"/>
              <a:t> </a:t>
            </a:r>
            <a:r>
              <a:rPr lang="en-GB" dirty="0" err="1"/>
              <a:t>elementum</a:t>
            </a:r>
            <a:r>
              <a:rPr lang="en-GB" dirty="0"/>
              <a:t>. </a:t>
            </a:r>
            <a:r>
              <a:rPr lang="en-GB" dirty="0" err="1"/>
              <a:t>Sed</a:t>
            </a:r>
            <a:r>
              <a:rPr lang="en-GB" dirty="0"/>
              <a:t> id </a:t>
            </a:r>
            <a:r>
              <a:rPr lang="en-GB" dirty="0" err="1"/>
              <a:t>eleifend</a:t>
            </a:r>
            <a:r>
              <a:rPr lang="en-GB" dirty="0"/>
              <a:t> </a:t>
            </a:r>
            <a:r>
              <a:rPr lang="en-GB" dirty="0" err="1"/>
              <a:t>metus</a:t>
            </a:r>
            <a:r>
              <a:rPr lang="en-GB" dirty="0"/>
              <a:t>, et </a:t>
            </a:r>
            <a:r>
              <a:rPr lang="en-GB" dirty="0" err="1"/>
              <a:t>placerat</a:t>
            </a:r>
            <a:r>
              <a:rPr lang="en-GB" dirty="0"/>
              <a:t> lorem. </a:t>
            </a:r>
            <a:r>
              <a:rPr lang="en-GB" dirty="0" err="1"/>
              <a:t>Vestibulum</a:t>
            </a:r>
            <a:r>
              <a:rPr lang="en-GB" dirty="0"/>
              <a:t> ante ipsum </a:t>
            </a:r>
            <a:r>
              <a:rPr lang="en-GB" dirty="0" err="1"/>
              <a:t>primis</a:t>
            </a:r>
            <a:r>
              <a:rPr lang="en-GB" dirty="0"/>
              <a:t> in </a:t>
            </a:r>
            <a:r>
              <a:rPr lang="en-GB" dirty="0" err="1"/>
              <a:t>faucibus</a:t>
            </a:r>
            <a:r>
              <a:rPr lang="en-GB" dirty="0"/>
              <a:t> </a:t>
            </a:r>
            <a:r>
              <a:rPr lang="en-GB" dirty="0" err="1"/>
              <a:t>orci</a:t>
            </a:r>
            <a:r>
              <a:rPr lang="en-GB" dirty="0"/>
              <a:t> </a:t>
            </a:r>
            <a:r>
              <a:rPr lang="en-GB" dirty="0" err="1"/>
              <a:t>luctus</a:t>
            </a:r>
            <a:r>
              <a:rPr lang="en-GB" dirty="0"/>
              <a:t> et </a:t>
            </a:r>
            <a:r>
              <a:rPr lang="en-GB" dirty="0" err="1"/>
              <a:t>ultrices</a:t>
            </a:r>
            <a:r>
              <a:rPr lang="en-GB" dirty="0"/>
              <a:t> </a:t>
            </a:r>
            <a:r>
              <a:rPr lang="en-GB" dirty="0" err="1"/>
              <a:t>posuere</a:t>
            </a:r>
            <a:r>
              <a:rPr lang="en-GB" dirty="0"/>
              <a:t> </a:t>
            </a:r>
            <a:r>
              <a:rPr lang="en-GB" dirty="0" err="1"/>
              <a:t>cubilia</a:t>
            </a:r>
            <a:r>
              <a:rPr lang="en-GB" dirty="0"/>
              <a:t> </a:t>
            </a:r>
            <a:r>
              <a:rPr lang="en-GB" dirty="0" err="1"/>
              <a:t>Curae</a:t>
            </a:r>
            <a:r>
              <a:rPr lang="en-GB" dirty="0"/>
              <a:t>; </a:t>
            </a:r>
            <a:r>
              <a:rPr lang="en-GB" dirty="0" err="1"/>
              <a:t>Suspendisse</a:t>
            </a:r>
            <a:r>
              <a:rPr lang="en-GB" dirty="0"/>
              <a:t> at </a:t>
            </a:r>
            <a:r>
              <a:rPr lang="en-GB" dirty="0" err="1"/>
              <a:t>mauris</a:t>
            </a:r>
            <a:r>
              <a:rPr lang="en-GB" dirty="0"/>
              <a:t> </a:t>
            </a:r>
            <a:r>
              <a:rPr lang="en-GB" dirty="0" err="1"/>
              <a:t>vestibulum</a:t>
            </a:r>
            <a:r>
              <a:rPr lang="en-GB" dirty="0"/>
              <a:t>, </a:t>
            </a:r>
            <a:r>
              <a:rPr lang="en-GB" dirty="0" err="1"/>
              <a:t>rhoncus</a:t>
            </a:r>
            <a:r>
              <a:rPr lang="en-GB" dirty="0"/>
              <a:t> libero ac, </a:t>
            </a:r>
            <a:r>
              <a:rPr lang="en-GB" dirty="0" err="1"/>
              <a:t>consectetur</a:t>
            </a:r>
            <a:r>
              <a:rPr lang="en-GB" dirty="0"/>
              <a:t> </a:t>
            </a:r>
            <a:r>
              <a:rPr lang="en-GB" dirty="0" err="1"/>
              <a:t>purus</a:t>
            </a:r>
            <a:r>
              <a:rPr lang="en-GB" dirty="0"/>
              <a:t>. </a:t>
            </a:r>
            <a:r>
              <a:rPr lang="en-GB" dirty="0" err="1"/>
              <a:t>Mauris</a:t>
            </a:r>
            <a:r>
              <a:rPr lang="en-GB" dirty="0"/>
              <a:t> </a:t>
            </a:r>
            <a:r>
              <a:rPr lang="en-GB" dirty="0" err="1"/>
              <a:t>finibus</a:t>
            </a:r>
            <a:r>
              <a:rPr lang="en-GB" dirty="0"/>
              <a:t> </a:t>
            </a:r>
            <a:r>
              <a:rPr lang="en-GB" dirty="0" err="1"/>
              <a:t>vulputate</a:t>
            </a:r>
            <a:r>
              <a:rPr lang="en-GB" dirty="0"/>
              <a:t>.</a:t>
            </a:r>
          </a:p>
          <a:p>
            <a:endParaRPr lang="en-GB" dirty="0"/>
          </a:p>
          <a:p>
            <a:pPr lvl="1"/>
            <a:r>
              <a:rPr lang="en-GB" dirty="0"/>
              <a:t>Indented bullet point JLR </a:t>
            </a:r>
            <a:r>
              <a:rPr lang="en-GB" dirty="0" err="1"/>
              <a:t>Emeric</a:t>
            </a:r>
            <a:r>
              <a:rPr lang="en-GB" dirty="0"/>
              <a:t> </a:t>
            </a:r>
            <a:r>
              <a:rPr lang="en-GB" dirty="0" err="1"/>
              <a:t>ExtraLight</a:t>
            </a:r>
            <a:r>
              <a:rPr lang="en-GB" dirty="0"/>
              <a:t> 16pt. This is second level of text.</a:t>
            </a:r>
          </a:p>
          <a:p>
            <a:pPr lvl="2"/>
            <a:r>
              <a:rPr lang="en-GB" dirty="0"/>
              <a:t>Indented bullet point JLR </a:t>
            </a:r>
            <a:r>
              <a:rPr lang="en-GB" dirty="0" err="1"/>
              <a:t>Emeric</a:t>
            </a:r>
            <a:r>
              <a:rPr lang="en-GB" dirty="0"/>
              <a:t> ExtraLight14pt Regular. This is third level of text</a:t>
            </a:r>
          </a:p>
          <a:p>
            <a:pPr lvl="2"/>
            <a:endParaRPr lang="en-GB" dirty="0"/>
          </a:p>
          <a:p>
            <a:endParaRPr lang="en-GB" dirty="0"/>
          </a:p>
        </p:txBody>
      </p:sp>
      <p:grpSp>
        <p:nvGrpSpPr>
          <p:cNvPr id="8" name="Group 7">
            <a:extLst>
              <a:ext uri="{FF2B5EF4-FFF2-40B4-BE49-F238E27FC236}">
                <a16:creationId xmlns:a16="http://schemas.microsoft.com/office/drawing/2014/main" id="{BC3BD300-1826-9C41-E07F-D4E643AB6430}"/>
              </a:ext>
            </a:extLst>
          </p:cNvPr>
          <p:cNvGrpSpPr/>
          <p:nvPr userDrawn="1"/>
        </p:nvGrpSpPr>
        <p:grpSpPr>
          <a:xfrm>
            <a:off x="546102" y="6579393"/>
            <a:ext cx="4940298" cy="136576"/>
            <a:chOff x="698499" y="6579658"/>
            <a:chExt cx="4940298" cy="136576"/>
          </a:xfrm>
        </p:grpSpPr>
        <p:sp>
          <p:nvSpPr>
            <p:cNvPr id="9" name="object 9">
              <a:extLst>
                <a:ext uri="{FF2B5EF4-FFF2-40B4-BE49-F238E27FC236}">
                  <a16:creationId xmlns:a16="http://schemas.microsoft.com/office/drawing/2014/main" id="{4D7DA5B7-6004-DA69-EDD7-AAB878A0CAEE}"/>
                </a:ext>
              </a:extLst>
            </p:cNvPr>
            <p:cNvSpPr/>
            <p:nvPr userDrawn="1"/>
          </p:nvSpPr>
          <p:spPr>
            <a:xfrm>
              <a:off x="2143377"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0" name="object 10">
              <a:extLst>
                <a:ext uri="{FF2B5EF4-FFF2-40B4-BE49-F238E27FC236}">
                  <a16:creationId xmlns:a16="http://schemas.microsoft.com/office/drawing/2014/main" id="{5B2660F9-1570-0FED-BE3B-4FF224A337AF}"/>
                </a:ext>
              </a:extLst>
            </p:cNvPr>
            <p:cNvSpPr/>
            <p:nvPr userDrawn="1"/>
          </p:nvSpPr>
          <p:spPr>
            <a:xfrm>
              <a:off x="2890724"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1" name="object 11">
              <a:extLst>
                <a:ext uri="{FF2B5EF4-FFF2-40B4-BE49-F238E27FC236}">
                  <a16:creationId xmlns:a16="http://schemas.microsoft.com/office/drawing/2014/main" id="{DB503849-9192-D9FF-57BE-BFEACA9C2AD4}"/>
                </a:ext>
              </a:extLst>
            </p:cNvPr>
            <p:cNvSpPr/>
            <p:nvPr userDrawn="1"/>
          </p:nvSpPr>
          <p:spPr>
            <a:xfrm>
              <a:off x="3976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2" name="object 12">
              <a:extLst>
                <a:ext uri="{FF2B5EF4-FFF2-40B4-BE49-F238E27FC236}">
                  <a16:creationId xmlns:a16="http://schemas.microsoft.com/office/drawing/2014/main" id="{E05B52BD-92FE-962F-0D30-B5DE4016D11F}"/>
                </a:ext>
              </a:extLst>
            </p:cNvPr>
            <p:cNvSpPr txBox="1"/>
            <p:nvPr userDrawn="1"/>
          </p:nvSpPr>
          <p:spPr>
            <a:xfrm>
              <a:off x="698499" y="6579658"/>
              <a:ext cx="1327801" cy="136576"/>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lang="en-GB" sz="800" b="0" spc="300" dirty="0">
                  <a:solidFill>
                    <a:schemeClr val="bg1"/>
                  </a:solidFill>
                  <a:latin typeface="JLR Emeric ExtraLight"/>
                  <a:cs typeface="JLR Emeric ExtraLight"/>
                </a:rPr>
                <a:t>CUSTOMER LOVE</a:t>
              </a:r>
              <a:endParaRPr lang="en-GB" sz="800" spc="300" dirty="0">
                <a:solidFill>
                  <a:schemeClr val="bg1"/>
                </a:solidFill>
                <a:latin typeface="JLR Emeric ExtraLight"/>
                <a:cs typeface="JLR Emeric ExtraLight"/>
              </a:endParaRPr>
            </a:p>
          </p:txBody>
        </p:sp>
        <p:sp>
          <p:nvSpPr>
            <p:cNvPr id="13" name="object 14">
              <a:extLst>
                <a:ext uri="{FF2B5EF4-FFF2-40B4-BE49-F238E27FC236}">
                  <a16:creationId xmlns:a16="http://schemas.microsoft.com/office/drawing/2014/main" id="{762BDB95-D7EB-5DCA-100D-31E36E670FB5}"/>
                </a:ext>
              </a:extLst>
            </p:cNvPr>
            <p:cNvSpPr txBox="1"/>
            <p:nvPr userDrawn="1"/>
          </p:nvSpPr>
          <p:spPr>
            <a:xfrm>
              <a:off x="2260454" y="6579658"/>
              <a:ext cx="513193"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solidFill>
                  <a:latin typeface="JLR Emeric ExtraLight"/>
                  <a:cs typeface="JLR Emeric ExtraLight"/>
                </a:rPr>
                <a:t>UNITY</a:t>
              </a:r>
              <a:endParaRPr sz="800" spc="300" dirty="0">
                <a:solidFill>
                  <a:schemeClr val="bg1"/>
                </a:solidFill>
                <a:latin typeface="JLR Emeric ExtraLight"/>
                <a:cs typeface="JLR Emeric ExtraLight"/>
              </a:endParaRPr>
            </a:p>
          </p:txBody>
        </p:sp>
        <p:sp>
          <p:nvSpPr>
            <p:cNvPr id="14" name="object 15">
              <a:extLst>
                <a:ext uri="{FF2B5EF4-FFF2-40B4-BE49-F238E27FC236}">
                  <a16:creationId xmlns:a16="http://schemas.microsoft.com/office/drawing/2014/main" id="{19F8B52C-0F01-FD55-1FFE-3DC18099E995}"/>
                </a:ext>
              </a:extLst>
            </p:cNvPr>
            <p:cNvSpPr txBox="1"/>
            <p:nvPr userDrawn="1"/>
          </p:nvSpPr>
          <p:spPr>
            <a:xfrm>
              <a:off x="3007801" y="6579658"/>
              <a:ext cx="851151"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solidFill>
                  <a:latin typeface="JLR Emeric ExtraLight"/>
                  <a:cs typeface="JLR Emeric ExtraLight"/>
                </a:rPr>
                <a:t>INTEGRITY</a:t>
              </a:r>
              <a:endParaRPr sz="800" spc="300" dirty="0">
                <a:solidFill>
                  <a:schemeClr val="bg1"/>
                </a:solidFill>
                <a:latin typeface="JLR Emeric ExtraLight"/>
                <a:cs typeface="JLR Emeric ExtraLight"/>
              </a:endParaRPr>
            </a:p>
          </p:txBody>
        </p:sp>
        <p:sp>
          <p:nvSpPr>
            <p:cNvPr id="15" name="object 16">
              <a:extLst>
                <a:ext uri="{FF2B5EF4-FFF2-40B4-BE49-F238E27FC236}">
                  <a16:creationId xmlns:a16="http://schemas.microsoft.com/office/drawing/2014/main" id="{DAB028A3-509C-4940-93B1-9D31DF7A6D9C}"/>
                </a:ext>
              </a:extLst>
            </p:cNvPr>
            <p:cNvSpPr txBox="1"/>
            <p:nvPr userDrawn="1"/>
          </p:nvSpPr>
          <p:spPr>
            <a:xfrm>
              <a:off x="4093106" y="6579658"/>
              <a:ext cx="684846"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solidFill>
                  <a:latin typeface="JLR Emeric ExtraLight"/>
                  <a:cs typeface="JLR Emeric ExtraLight"/>
                </a:rPr>
                <a:t>GROWTH</a:t>
              </a:r>
              <a:endParaRPr sz="800" spc="300" dirty="0">
                <a:solidFill>
                  <a:schemeClr val="bg1"/>
                </a:solidFill>
                <a:latin typeface="JLR Emeric ExtraLight"/>
                <a:cs typeface="JLR Emeric ExtraLight"/>
              </a:endParaRPr>
            </a:p>
          </p:txBody>
        </p:sp>
        <p:sp>
          <p:nvSpPr>
            <p:cNvPr id="16" name="object 11">
              <a:extLst>
                <a:ext uri="{FF2B5EF4-FFF2-40B4-BE49-F238E27FC236}">
                  <a16:creationId xmlns:a16="http://schemas.microsoft.com/office/drawing/2014/main" id="{77E05E72-B5B1-0120-43D5-B1F8B8D4E066}"/>
                </a:ext>
              </a:extLst>
            </p:cNvPr>
            <p:cNvSpPr/>
            <p:nvPr userDrawn="1"/>
          </p:nvSpPr>
          <p:spPr>
            <a:xfrm>
              <a:off x="4895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7" name="object 16">
              <a:extLst>
                <a:ext uri="{FF2B5EF4-FFF2-40B4-BE49-F238E27FC236}">
                  <a16:creationId xmlns:a16="http://schemas.microsoft.com/office/drawing/2014/main" id="{D20373C8-256E-FB71-AE0A-3D5A349BFA54}"/>
                </a:ext>
              </a:extLst>
            </p:cNvPr>
            <p:cNvSpPr txBox="1"/>
            <p:nvPr userDrawn="1"/>
          </p:nvSpPr>
          <p:spPr>
            <a:xfrm>
              <a:off x="5012103" y="6579658"/>
              <a:ext cx="626694"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solidFill>
                  <a:latin typeface="JLR Emeric ExtraLight"/>
                  <a:cs typeface="JLR Emeric ExtraLight"/>
                </a:rPr>
                <a:t>IMPACT</a:t>
              </a:r>
              <a:endParaRPr sz="800" spc="300" dirty="0">
                <a:solidFill>
                  <a:schemeClr val="bg1"/>
                </a:solidFill>
                <a:latin typeface="JLR Emeric ExtraLight"/>
                <a:cs typeface="JLR Emeric ExtraLight"/>
              </a:endParaRPr>
            </a:p>
          </p:txBody>
        </p:sp>
      </p:grpSp>
      <p:sp>
        <p:nvSpPr>
          <p:cNvPr id="18" name="Slide Number Placeholder 1">
            <a:extLst>
              <a:ext uri="{FF2B5EF4-FFF2-40B4-BE49-F238E27FC236}">
                <a16:creationId xmlns:a16="http://schemas.microsoft.com/office/drawing/2014/main" id="{6376195D-FC60-B2DC-404D-36875C5EAC8A}"/>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solidFill>
                <a:latin typeface="JLR Emeric ExtraLight" panose="02000503040000020004" pitchFamily="2" charset="0"/>
              </a:rPr>
              <a:pPr marL="38100">
                <a:spcBef>
                  <a:spcPts val="105"/>
                </a:spcBef>
              </a:pPr>
              <a:t>‹#›</a:t>
            </a:fld>
            <a:r>
              <a:rPr lang="en-GB" sz="700" spc="500" dirty="0">
                <a:solidFill>
                  <a:schemeClr val="bg1"/>
                </a:solidFill>
                <a:latin typeface="JLR Emeric ExtraLight" panose="02000503040000020004" pitchFamily="2" charset="0"/>
              </a:rPr>
              <a:t> </a:t>
            </a:r>
          </a:p>
        </p:txBody>
      </p:sp>
    </p:spTree>
    <p:extLst>
      <p:ext uri="{BB962C8B-B14F-4D97-AF65-F5344CB8AC3E}">
        <p14:creationId xmlns:p14="http://schemas.microsoft.com/office/powerpoint/2010/main" val="22766588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dy Copy with Side Panel">
    <p:spTree>
      <p:nvGrpSpPr>
        <p:cNvPr id="1" name=""/>
        <p:cNvGrpSpPr/>
        <p:nvPr/>
      </p:nvGrpSpPr>
      <p:grpSpPr>
        <a:xfrm>
          <a:off x="0" y="0"/>
          <a:ext cx="0" cy="0"/>
          <a:chOff x="0" y="0"/>
          <a:chExt cx="0" cy="0"/>
        </a:xfrm>
      </p:grpSpPr>
      <p:pic>
        <p:nvPicPr>
          <p:cNvPr id="3" name="object 3">
            <a:extLst>
              <a:ext uri="{FF2B5EF4-FFF2-40B4-BE49-F238E27FC236}">
                <a16:creationId xmlns:a16="http://schemas.microsoft.com/office/drawing/2014/main" id="{F1F7DD93-4E07-32C3-78CB-D92C71CDEF15}"/>
              </a:ext>
            </a:extLst>
          </p:cNvPr>
          <p:cNvPicPr/>
          <p:nvPr userDrawn="1"/>
        </p:nvPicPr>
        <p:blipFill rotWithShape="1">
          <a:blip r:embed="rId2" cstate="print"/>
          <a:srcRect r="97552"/>
          <a:stretch/>
        </p:blipFill>
        <p:spPr>
          <a:xfrm>
            <a:off x="2" y="0"/>
            <a:ext cx="298448" cy="6858000"/>
          </a:xfrm>
          <a:prstGeom prst="rect">
            <a:avLst/>
          </a:prstGeom>
        </p:spPr>
      </p:pic>
      <p:pic>
        <p:nvPicPr>
          <p:cNvPr id="4" name="Picture 3">
            <a:extLst>
              <a:ext uri="{FF2B5EF4-FFF2-40B4-BE49-F238E27FC236}">
                <a16:creationId xmlns:a16="http://schemas.microsoft.com/office/drawing/2014/main" id="{80E8C717-F54C-CF65-1222-F094A1A63FE8}"/>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9720936" y="375221"/>
            <a:ext cx="2022604" cy="162016"/>
          </a:xfrm>
          <a:prstGeom prst="rect">
            <a:avLst/>
          </a:prstGeom>
        </p:spPr>
      </p:pic>
      <p:sp>
        <p:nvSpPr>
          <p:cNvPr id="2" name="Text Placeholder 4">
            <a:extLst>
              <a:ext uri="{FF2B5EF4-FFF2-40B4-BE49-F238E27FC236}">
                <a16:creationId xmlns:a16="http://schemas.microsoft.com/office/drawing/2014/main" id="{B0182D24-AAEA-1C9C-0897-37613FB8EC5B}"/>
              </a:ext>
            </a:extLst>
          </p:cNvPr>
          <p:cNvSpPr>
            <a:spLocks noGrp="1"/>
          </p:cNvSpPr>
          <p:nvPr>
            <p:ph type="body" sz="quarter" idx="10" hasCustomPrompt="1"/>
          </p:nvPr>
        </p:nvSpPr>
        <p:spPr>
          <a:xfrm>
            <a:off x="609600" y="341929"/>
            <a:ext cx="7391400" cy="228600"/>
          </a:xfrm>
          <a:prstGeom prst="rect">
            <a:avLst/>
          </a:prstGeom>
        </p:spPr>
        <p:txBody>
          <a:bodyPr/>
          <a:lstStyle>
            <a:lvl1pPr>
              <a:defRPr sz="1050" spc="300">
                <a:latin typeface="JLR Emeric ExtraLight" panose="02000503040000020004" pitchFamily="2" charset="0"/>
              </a:defRPr>
            </a:lvl1pPr>
          </a:lstStyle>
          <a:p>
            <a:pPr lvl="0"/>
            <a:r>
              <a:rPr lang="en-US" dirty="0"/>
              <a:t>TITLE OF THE PPT OR TITLE OF THE SECTIONS</a:t>
            </a:r>
            <a:endParaRPr lang="en-GB" dirty="0"/>
          </a:p>
        </p:txBody>
      </p:sp>
      <p:sp>
        <p:nvSpPr>
          <p:cNvPr id="5" name="Text Placeholder 7">
            <a:extLst>
              <a:ext uri="{FF2B5EF4-FFF2-40B4-BE49-F238E27FC236}">
                <a16:creationId xmlns:a16="http://schemas.microsoft.com/office/drawing/2014/main" id="{7D7D7E6B-C4BE-E3A1-25C9-F75C0CBA7C03}"/>
              </a:ext>
            </a:extLst>
          </p:cNvPr>
          <p:cNvSpPr>
            <a:spLocks noGrp="1"/>
          </p:cNvSpPr>
          <p:nvPr>
            <p:ph type="body" sz="quarter" idx="11" hasCustomPrompt="1"/>
          </p:nvPr>
        </p:nvSpPr>
        <p:spPr>
          <a:xfrm>
            <a:off x="609600" y="1095375"/>
            <a:ext cx="5257800" cy="304800"/>
          </a:xfrm>
          <a:prstGeom prst="rect">
            <a:avLst/>
          </a:prstGeom>
        </p:spPr>
        <p:txBody>
          <a:bodyPr/>
          <a:lstStyle>
            <a:lvl1pPr>
              <a:defRPr sz="1400" spc="300">
                <a:latin typeface="JLR Emeric ExtraLight" panose="02000503040000020004" pitchFamily="2" charset="0"/>
              </a:defRPr>
            </a:lvl1pPr>
          </a:lstStyle>
          <a:p>
            <a:pPr lvl="0"/>
            <a:r>
              <a:rPr lang="en-US" dirty="0"/>
              <a:t>01 TITLE</a:t>
            </a:r>
            <a:endParaRPr lang="en-GB" dirty="0"/>
          </a:p>
        </p:txBody>
      </p:sp>
      <p:sp>
        <p:nvSpPr>
          <p:cNvPr id="6" name="Content Placeholder 8">
            <a:extLst>
              <a:ext uri="{FF2B5EF4-FFF2-40B4-BE49-F238E27FC236}">
                <a16:creationId xmlns:a16="http://schemas.microsoft.com/office/drawing/2014/main" id="{42A2B556-3284-F03C-C865-E14212F3919C}"/>
              </a:ext>
            </a:extLst>
          </p:cNvPr>
          <p:cNvSpPr>
            <a:spLocks noGrp="1"/>
          </p:cNvSpPr>
          <p:nvPr>
            <p:ph idx="1" hasCustomPrompt="1"/>
          </p:nvPr>
        </p:nvSpPr>
        <p:spPr>
          <a:xfrm>
            <a:off x="609600" y="1581150"/>
            <a:ext cx="11201400" cy="3600450"/>
          </a:xfrm>
          <a:prstGeom prst="rect">
            <a:avLst/>
          </a:prstGeom>
        </p:spPr>
        <p:txBody>
          <a:bodyPr/>
          <a:lstStyle>
            <a:lvl1pPr>
              <a:defRPr sz="1200">
                <a:latin typeface="JLR Emeric ExtraLight" panose="02000503040000020004" pitchFamily="2" charset="0"/>
              </a:defRPr>
            </a:lvl1pPr>
            <a:lvl2pPr marL="628650" indent="-171450">
              <a:buFont typeface="Arial" panose="020B0604020202020204" pitchFamily="34" charset="0"/>
              <a:buChar char="•"/>
              <a:defRPr sz="1200">
                <a:latin typeface="JLR Emeric ExtraLight" panose="02000503040000020004" pitchFamily="2" charset="0"/>
              </a:defRPr>
            </a:lvl2pPr>
            <a:lvl3pPr marL="1085850" indent="-171450">
              <a:buFont typeface="Arial" panose="020B0604020202020204" pitchFamily="34" charset="0"/>
              <a:buChar char="•"/>
              <a:defRPr sz="1200">
                <a:latin typeface="JLR Emeric ExtraLight" panose="02000503040000020004" pitchFamily="2" charset="0"/>
              </a:defRPr>
            </a:lvl3pPr>
          </a:lstStyle>
          <a:p>
            <a:r>
              <a:rPr lang="en-GB" dirty="0"/>
              <a:t>JLR </a:t>
            </a:r>
            <a:r>
              <a:rPr lang="en-GB" dirty="0" err="1"/>
              <a:t>Emeric</a:t>
            </a:r>
            <a:r>
              <a:rPr lang="en-GB" dirty="0"/>
              <a:t> </a:t>
            </a:r>
            <a:r>
              <a:rPr lang="en-GB" dirty="0" err="1"/>
              <a:t>ExtraLight</a:t>
            </a:r>
            <a:r>
              <a:rPr lang="en-GB" dirty="0"/>
              <a:t> 12pt. This is first level of text. To toggle between the text levels, highlight the required text and select the ‘tab’ or ‘</a:t>
            </a:r>
            <a:r>
              <a:rPr lang="en-GB" dirty="0" err="1"/>
              <a:t>shift+tab</a:t>
            </a:r>
            <a:r>
              <a:rPr lang="en-GB" dirty="0"/>
              <a:t>’ keys.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Nullam</a:t>
            </a:r>
            <a:r>
              <a:rPr lang="en-GB" dirty="0"/>
              <a:t> </a:t>
            </a:r>
            <a:r>
              <a:rPr lang="en-GB" dirty="0" err="1"/>
              <a:t>eget</a:t>
            </a:r>
            <a:r>
              <a:rPr lang="en-GB" dirty="0"/>
              <a:t> </a:t>
            </a:r>
            <a:r>
              <a:rPr lang="en-GB" dirty="0" err="1"/>
              <a:t>nisl</a:t>
            </a:r>
            <a:r>
              <a:rPr lang="en-GB" dirty="0"/>
              <a:t> </a:t>
            </a:r>
            <a:r>
              <a:rPr lang="en-GB" dirty="0" err="1"/>
              <a:t>tristique</a:t>
            </a:r>
            <a:r>
              <a:rPr lang="en-GB" dirty="0"/>
              <a:t>, convallis </a:t>
            </a:r>
            <a:r>
              <a:rPr lang="en-GB" dirty="0" err="1"/>
              <a:t>metus</a:t>
            </a:r>
            <a:r>
              <a:rPr lang="en-GB" dirty="0"/>
              <a:t> at, </a:t>
            </a:r>
            <a:r>
              <a:rPr lang="en-GB" dirty="0" err="1"/>
              <a:t>eleifend</a:t>
            </a:r>
            <a:r>
              <a:rPr lang="en-GB" dirty="0"/>
              <a:t> </a:t>
            </a:r>
            <a:r>
              <a:rPr lang="en-GB" dirty="0" err="1"/>
              <a:t>dolor</a:t>
            </a:r>
            <a:r>
              <a:rPr lang="en-GB" dirty="0"/>
              <a:t>. Aenean </a:t>
            </a:r>
            <a:r>
              <a:rPr lang="en-GB" dirty="0" err="1"/>
              <a:t>porttitor</a:t>
            </a:r>
            <a:r>
              <a:rPr lang="en-GB" dirty="0"/>
              <a:t> </a:t>
            </a:r>
            <a:r>
              <a:rPr lang="en-GB" dirty="0" err="1"/>
              <a:t>felis</a:t>
            </a:r>
            <a:r>
              <a:rPr lang="en-GB" dirty="0"/>
              <a:t> </a:t>
            </a:r>
            <a:r>
              <a:rPr lang="en-GB" dirty="0" err="1"/>
              <a:t>neque</a:t>
            </a:r>
            <a:r>
              <a:rPr lang="en-GB" dirty="0"/>
              <a:t>, </a:t>
            </a:r>
            <a:r>
              <a:rPr lang="en-GB" dirty="0" err="1"/>
              <a:t>quis</a:t>
            </a:r>
            <a:r>
              <a:rPr lang="en-GB" dirty="0"/>
              <a:t> </a:t>
            </a:r>
            <a:r>
              <a:rPr lang="en-GB" dirty="0" err="1"/>
              <a:t>hendrerit</a:t>
            </a:r>
            <a:r>
              <a:rPr lang="en-GB" dirty="0"/>
              <a:t>.</a:t>
            </a:r>
          </a:p>
          <a:p>
            <a:endParaRPr lang="en-GB" dirty="0"/>
          </a:p>
          <a:p>
            <a:r>
              <a:rPr lang="en-GB" dirty="0"/>
              <a:t>Subheading (embolden first level of text)</a:t>
            </a:r>
          </a:p>
          <a:p>
            <a:endParaRPr lang="en-GB" dirty="0"/>
          </a:p>
          <a:p>
            <a:r>
              <a:rPr lang="en-GB" dirty="0" err="1"/>
              <a:t>Donec</a:t>
            </a:r>
            <a:r>
              <a:rPr lang="en-GB" dirty="0"/>
              <a:t> </a:t>
            </a:r>
            <a:r>
              <a:rPr lang="en-GB" dirty="0" err="1"/>
              <a:t>faucibus</a:t>
            </a:r>
            <a:r>
              <a:rPr lang="en-GB" dirty="0"/>
              <a:t> </a:t>
            </a:r>
            <a:r>
              <a:rPr lang="en-GB" dirty="0" err="1"/>
              <a:t>risus</a:t>
            </a:r>
            <a:r>
              <a:rPr lang="en-GB" dirty="0"/>
              <a:t> at libero </a:t>
            </a:r>
            <a:r>
              <a:rPr lang="en-GB" dirty="0" err="1"/>
              <a:t>volutpat</a:t>
            </a:r>
            <a:r>
              <a:rPr lang="en-GB" dirty="0"/>
              <a:t> </a:t>
            </a:r>
            <a:r>
              <a:rPr lang="en-GB" dirty="0" err="1"/>
              <a:t>sollicitudin</a:t>
            </a:r>
            <a:r>
              <a:rPr lang="en-GB" dirty="0"/>
              <a:t>. </a:t>
            </a:r>
            <a:r>
              <a:rPr lang="en-GB" dirty="0" err="1"/>
              <a:t>Donec</a:t>
            </a:r>
            <a:r>
              <a:rPr lang="en-GB" dirty="0"/>
              <a:t> </a:t>
            </a:r>
            <a:r>
              <a:rPr lang="en-GB" dirty="0" err="1"/>
              <a:t>scelerisque</a:t>
            </a:r>
            <a:r>
              <a:rPr lang="en-GB" dirty="0"/>
              <a:t> </a:t>
            </a:r>
            <a:r>
              <a:rPr lang="en-GB" dirty="0" err="1"/>
              <a:t>lacinia</a:t>
            </a:r>
            <a:r>
              <a:rPr lang="en-GB" dirty="0"/>
              <a:t> </a:t>
            </a:r>
            <a:r>
              <a:rPr lang="en-GB" dirty="0" err="1"/>
              <a:t>diam</a:t>
            </a:r>
            <a:r>
              <a:rPr lang="en-GB" dirty="0"/>
              <a:t> </a:t>
            </a:r>
            <a:r>
              <a:rPr lang="en-GB" dirty="0" err="1"/>
              <a:t>ut</a:t>
            </a:r>
            <a:r>
              <a:rPr lang="en-GB" dirty="0"/>
              <a:t> </a:t>
            </a:r>
            <a:r>
              <a:rPr lang="en-GB" dirty="0" err="1"/>
              <a:t>elementum</a:t>
            </a:r>
            <a:r>
              <a:rPr lang="en-GB" dirty="0"/>
              <a:t>. </a:t>
            </a:r>
            <a:r>
              <a:rPr lang="en-GB" dirty="0" err="1"/>
              <a:t>Sed</a:t>
            </a:r>
            <a:r>
              <a:rPr lang="en-GB" dirty="0"/>
              <a:t> id </a:t>
            </a:r>
            <a:r>
              <a:rPr lang="en-GB" dirty="0" err="1"/>
              <a:t>eleifend</a:t>
            </a:r>
            <a:r>
              <a:rPr lang="en-GB" dirty="0"/>
              <a:t> </a:t>
            </a:r>
            <a:r>
              <a:rPr lang="en-GB" dirty="0" err="1"/>
              <a:t>metus</a:t>
            </a:r>
            <a:r>
              <a:rPr lang="en-GB" dirty="0"/>
              <a:t>, et </a:t>
            </a:r>
            <a:r>
              <a:rPr lang="en-GB" dirty="0" err="1"/>
              <a:t>placerat</a:t>
            </a:r>
            <a:r>
              <a:rPr lang="en-GB" dirty="0"/>
              <a:t> lorem. </a:t>
            </a:r>
            <a:r>
              <a:rPr lang="en-GB" dirty="0" err="1"/>
              <a:t>Vestibulum</a:t>
            </a:r>
            <a:r>
              <a:rPr lang="en-GB" dirty="0"/>
              <a:t> ante ipsum </a:t>
            </a:r>
            <a:r>
              <a:rPr lang="en-GB" dirty="0" err="1"/>
              <a:t>primis</a:t>
            </a:r>
            <a:r>
              <a:rPr lang="en-GB" dirty="0"/>
              <a:t> in </a:t>
            </a:r>
            <a:r>
              <a:rPr lang="en-GB" dirty="0" err="1"/>
              <a:t>faucibus</a:t>
            </a:r>
            <a:r>
              <a:rPr lang="en-GB" dirty="0"/>
              <a:t> </a:t>
            </a:r>
            <a:r>
              <a:rPr lang="en-GB" dirty="0" err="1"/>
              <a:t>orci</a:t>
            </a:r>
            <a:r>
              <a:rPr lang="en-GB" dirty="0"/>
              <a:t> </a:t>
            </a:r>
            <a:r>
              <a:rPr lang="en-GB" dirty="0" err="1"/>
              <a:t>luctus</a:t>
            </a:r>
            <a:r>
              <a:rPr lang="en-GB" dirty="0"/>
              <a:t> et </a:t>
            </a:r>
            <a:r>
              <a:rPr lang="en-GB" dirty="0" err="1"/>
              <a:t>ultrices</a:t>
            </a:r>
            <a:r>
              <a:rPr lang="en-GB" dirty="0"/>
              <a:t> </a:t>
            </a:r>
            <a:r>
              <a:rPr lang="en-GB" dirty="0" err="1"/>
              <a:t>posuere</a:t>
            </a:r>
            <a:r>
              <a:rPr lang="en-GB" dirty="0"/>
              <a:t> </a:t>
            </a:r>
            <a:r>
              <a:rPr lang="en-GB" dirty="0" err="1"/>
              <a:t>cubilia</a:t>
            </a:r>
            <a:r>
              <a:rPr lang="en-GB" dirty="0"/>
              <a:t> </a:t>
            </a:r>
            <a:r>
              <a:rPr lang="en-GB" dirty="0" err="1"/>
              <a:t>Curae</a:t>
            </a:r>
            <a:r>
              <a:rPr lang="en-GB" dirty="0"/>
              <a:t>; </a:t>
            </a:r>
            <a:r>
              <a:rPr lang="en-GB" dirty="0" err="1"/>
              <a:t>Suspendisse</a:t>
            </a:r>
            <a:r>
              <a:rPr lang="en-GB" dirty="0"/>
              <a:t> at </a:t>
            </a:r>
            <a:r>
              <a:rPr lang="en-GB" dirty="0" err="1"/>
              <a:t>mauris</a:t>
            </a:r>
            <a:r>
              <a:rPr lang="en-GB" dirty="0"/>
              <a:t> </a:t>
            </a:r>
            <a:r>
              <a:rPr lang="en-GB" dirty="0" err="1"/>
              <a:t>vestibulum</a:t>
            </a:r>
            <a:r>
              <a:rPr lang="en-GB" dirty="0"/>
              <a:t>, </a:t>
            </a:r>
            <a:r>
              <a:rPr lang="en-GB" dirty="0" err="1"/>
              <a:t>rhoncus</a:t>
            </a:r>
            <a:r>
              <a:rPr lang="en-GB" dirty="0"/>
              <a:t> libero ac, </a:t>
            </a:r>
            <a:r>
              <a:rPr lang="en-GB" dirty="0" err="1"/>
              <a:t>consectetur</a:t>
            </a:r>
            <a:r>
              <a:rPr lang="en-GB" dirty="0"/>
              <a:t> </a:t>
            </a:r>
            <a:r>
              <a:rPr lang="en-GB" dirty="0" err="1"/>
              <a:t>purus</a:t>
            </a:r>
            <a:r>
              <a:rPr lang="en-GB" dirty="0"/>
              <a:t>. </a:t>
            </a:r>
            <a:r>
              <a:rPr lang="en-GB" dirty="0" err="1"/>
              <a:t>Mauris</a:t>
            </a:r>
            <a:r>
              <a:rPr lang="en-GB" dirty="0"/>
              <a:t> </a:t>
            </a:r>
            <a:r>
              <a:rPr lang="en-GB" dirty="0" err="1"/>
              <a:t>finibus</a:t>
            </a:r>
            <a:r>
              <a:rPr lang="en-GB" dirty="0"/>
              <a:t> </a:t>
            </a:r>
            <a:r>
              <a:rPr lang="en-GB" dirty="0" err="1"/>
              <a:t>vulputate</a:t>
            </a:r>
            <a:r>
              <a:rPr lang="en-GB" dirty="0"/>
              <a:t>.</a:t>
            </a:r>
          </a:p>
          <a:p>
            <a:endParaRPr lang="en-GB" dirty="0"/>
          </a:p>
          <a:p>
            <a:pPr lvl="1"/>
            <a:r>
              <a:rPr lang="en-GB" dirty="0"/>
              <a:t>Indented bullet point JLR </a:t>
            </a:r>
            <a:r>
              <a:rPr lang="en-GB" dirty="0" err="1"/>
              <a:t>Emeric</a:t>
            </a:r>
            <a:r>
              <a:rPr lang="en-GB" dirty="0"/>
              <a:t> </a:t>
            </a:r>
            <a:r>
              <a:rPr lang="en-GB" dirty="0" err="1"/>
              <a:t>ExtraLight</a:t>
            </a:r>
            <a:r>
              <a:rPr lang="en-GB" dirty="0"/>
              <a:t> 12pt. This is second level of text.</a:t>
            </a:r>
          </a:p>
          <a:p>
            <a:pPr lvl="2"/>
            <a:r>
              <a:rPr lang="en-GB" dirty="0"/>
              <a:t>Indented bullet point JLR </a:t>
            </a:r>
            <a:r>
              <a:rPr lang="en-GB" dirty="0" err="1"/>
              <a:t>Emeric</a:t>
            </a:r>
            <a:r>
              <a:rPr lang="en-GB" dirty="0"/>
              <a:t> ExtraLight12pt Regular. This is third level of text</a:t>
            </a:r>
          </a:p>
          <a:p>
            <a:pPr lvl="2"/>
            <a:endParaRPr lang="en-GB" dirty="0"/>
          </a:p>
          <a:p>
            <a:endParaRPr lang="en-GB" dirty="0"/>
          </a:p>
        </p:txBody>
      </p:sp>
      <p:sp>
        <p:nvSpPr>
          <p:cNvPr id="8" name="object 9">
            <a:extLst>
              <a:ext uri="{FF2B5EF4-FFF2-40B4-BE49-F238E27FC236}">
                <a16:creationId xmlns:a16="http://schemas.microsoft.com/office/drawing/2014/main" id="{4996C7A8-EA0B-DFA3-E986-4813A62C865C}"/>
              </a:ext>
            </a:extLst>
          </p:cNvPr>
          <p:cNvSpPr/>
          <p:nvPr userDrawn="1"/>
        </p:nvSpPr>
        <p:spPr>
          <a:xfrm>
            <a:off x="2143377"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9" name="object 10">
            <a:extLst>
              <a:ext uri="{FF2B5EF4-FFF2-40B4-BE49-F238E27FC236}">
                <a16:creationId xmlns:a16="http://schemas.microsoft.com/office/drawing/2014/main" id="{0039A8D1-BF44-1AE7-661C-E4269D3259AC}"/>
              </a:ext>
            </a:extLst>
          </p:cNvPr>
          <p:cNvSpPr/>
          <p:nvPr userDrawn="1"/>
        </p:nvSpPr>
        <p:spPr>
          <a:xfrm>
            <a:off x="2890724"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0" name="object 11">
            <a:extLst>
              <a:ext uri="{FF2B5EF4-FFF2-40B4-BE49-F238E27FC236}">
                <a16:creationId xmlns:a16="http://schemas.microsoft.com/office/drawing/2014/main" id="{EA7A5328-0EBB-BD7A-1DBA-2A0A354BAD79}"/>
              </a:ext>
            </a:extLst>
          </p:cNvPr>
          <p:cNvSpPr/>
          <p:nvPr userDrawn="1"/>
        </p:nvSpPr>
        <p:spPr>
          <a:xfrm>
            <a:off x="3976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1" name="object 12">
            <a:extLst>
              <a:ext uri="{FF2B5EF4-FFF2-40B4-BE49-F238E27FC236}">
                <a16:creationId xmlns:a16="http://schemas.microsoft.com/office/drawing/2014/main" id="{F1B03C2F-E231-A65D-2733-7368EB358C06}"/>
              </a:ext>
            </a:extLst>
          </p:cNvPr>
          <p:cNvSpPr txBox="1"/>
          <p:nvPr userDrawn="1"/>
        </p:nvSpPr>
        <p:spPr>
          <a:xfrm>
            <a:off x="698499" y="6579658"/>
            <a:ext cx="1327801" cy="136576"/>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lang="en-GB" sz="800" b="0" spc="300" dirty="0">
                <a:solidFill>
                  <a:schemeClr val="bg1">
                    <a:lumMod val="50000"/>
                  </a:schemeClr>
                </a:solidFill>
                <a:latin typeface="JLR Emeric ExtraLight"/>
                <a:cs typeface="JLR Emeric ExtraLight"/>
              </a:rPr>
              <a:t>CUSTOMER LOVE</a:t>
            </a:r>
            <a:endParaRPr lang="en-GB" sz="800" spc="300" dirty="0">
              <a:solidFill>
                <a:schemeClr val="bg1">
                  <a:lumMod val="50000"/>
                </a:schemeClr>
              </a:solidFill>
              <a:latin typeface="JLR Emeric ExtraLight"/>
              <a:cs typeface="JLR Emeric ExtraLight"/>
            </a:endParaRPr>
          </a:p>
        </p:txBody>
      </p:sp>
      <p:sp>
        <p:nvSpPr>
          <p:cNvPr id="12" name="object 14">
            <a:extLst>
              <a:ext uri="{FF2B5EF4-FFF2-40B4-BE49-F238E27FC236}">
                <a16:creationId xmlns:a16="http://schemas.microsoft.com/office/drawing/2014/main" id="{F02F04C4-E7DD-23F7-1D42-E8E991066D87}"/>
              </a:ext>
            </a:extLst>
          </p:cNvPr>
          <p:cNvSpPr txBox="1"/>
          <p:nvPr userDrawn="1"/>
        </p:nvSpPr>
        <p:spPr>
          <a:xfrm>
            <a:off x="2260454" y="6579658"/>
            <a:ext cx="513193"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UNITY</a:t>
            </a:r>
            <a:endParaRPr sz="800" spc="300" dirty="0">
              <a:solidFill>
                <a:schemeClr val="bg1">
                  <a:lumMod val="50000"/>
                </a:schemeClr>
              </a:solidFill>
              <a:latin typeface="JLR Emeric ExtraLight"/>
              <a:cs typeface="JLR Emeric ExtraLight"/>
            </a:endParaRPr>
          </a:p>
        </p:txBody>
      </p:sp>
      <p:sp>
        <p:nvSpPr>
          <p:cNvPr id="13" name="object 15">
            <a:extLst>
              <a:ext uri="{FF2B5EF4-FFF2-40B4-BE49-F238E27FC236}">
                <a16:creationId xmlns:a16="http://schemas.microsoft.com/office/drawing/2014/main" id="{2EA0ACDF-9FB2-0D10-6BD3-B6B6A3E8215D}"/>
              </a:ext>
            </a:extLst>
          </p:cNvPr>
          <p:cNvSpPr txBox="1"/>
          <p:nvPr userDrawn="1"/>
        </p:nvSpPr>
        <p:spPr>
          <a:xfrm>
            <a:off x="3007801" y="6579658"/>
            <a:ext cx="851151"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INTEGRITY</a:t>
            </a:r>
            <a:endParaRPr sz="800" spc="300" dirty="0">
              <a:solidFill>
                <a:schemeClr val="bg1">
                  <a:lumMod val="50000"/>
                </a:schemeClr>
              </a:solidFill>
              <a:latin typeface="JLR Emeric ExtraLight"/>
              <a:cs typeface="JLR Emeric ExtraLight"/>
            </a:endParaRPr>
          </a:p>
        </p:txBody>
      </p:sp>
      <p:sp>
        <p:nvSpPr>
          <p:cNvPr id="14" name="object 16">
            <a:extLst>
              <a:ext uri="{FF2B5EF4-FFF2-40B4-BE49-F238E27FC236}">
                <a16:creationId xmlns:a16="http://schemas.microsoft.com/office/drawing/2014/main" id="{331E35D3-8720-8191-1AD5-D0F3D28A9040}"/>
              </a:ext>
            </a:extLst>
          </p:cNvPr>
          <p:cNvSpPr txBox="1"/>
          <p:nvPr userDrawn="1"/>
        </p:nvSpPr>
        <p:spPr>
          <a:xfrm>
            <a:off x="4093106" y="6579658"/>
            <a:ext cx="684846"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GROWTH</a:t>
            </a:r>
            <a:endParaRPr sz="800" spc="300" dirty="0">
              <a:solidFill>
                <a:schemeClr val="bg1">
                  <a:lumMod val="50000"/>
                </a:schemeClr>
              </a:solidFill>
              <a:latin typeface="JLR Emeric ExtraLight"/>
              <a:cs typeface="JLR Emeric ExtraLight"/>
            </a:endParaRPr>
          </a:p>
        </p:txBody>
      </p:sp>
      <p:sp>
        <p:nvSpPr>
          <p:cNvPr id="15" name="object 11">
            <a:extLst>
              <a:ext uri="{FF2B5EF4-FFF2-40B4-BE49-F238E27FC236}">
                <a16:creationId xmlns:a16="http://schemas.microsoft.com/office/drawing/2014/main" id="{4E54F639-6110-FCF9-455F-B6D64D6ABBD7}"/>
              </a:ext>
            </a:extLst>
          </p:cNvPr>
          <p:cNvSpPr/>
          <p:nvPr userDrawn="1"/>
        </p:nvSpPr>
        <p:spPr>
          <a:xfrm>
            <a:off x="4895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6" name="object 16">
            <a:extLst>
              <a:ext uri="{FF2B5EF4-FFF2-40B4-BE49-F238E27FC236}">
                <a16:creationId xmlns:a16="http://schemas.microsoft.com/office/drawing/2014/main" id="{E42269F7-C3F7-E01A-4E39-2A54539B86C2}"/>
              </a:ext>
            </a:extLst>
          </p:cNvPr>
          <p:cNvSpPr txBox="1"/>
          <p:nvPr userDrawn="1"/>
        </p:nvSpPr>
        <p:spPr>
          <a:xfrm>
            <a:off x="5012103" y="6579658"/>
            <a:ext cx="626694"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IMPACT</a:t>
            </a:r>
            <a:endParaRPr sz="800" spc="300" dirty="0">
              <a:solidFill>
                <a:schemeClr val="bg1">
                  <a:lumMod val="50000"/>
                </a:schemeClr>
              </a:solidFill>
              <a:latin typeface="JLR Emeric ExtraLight"/>
              <a:cs typeface="JLR Emeric ExtraLight"/>
            </a:endParaRPr>
          </a:p>
        </p:txBody>
      </p:sp>
      <p:sp>
        <p:nvSpPr>
          <p:cNvPr id="17" name="Slide Number Placeholder 1">
            <a:extLst>
              <a:ext uri="{FF2B5EF4-FFF2-40B4-BE49-F238E27FC236}">
                <a16:creationId xmlns:a16="http://schemas.microsoft.com/office/drawing/2014/main" id="{5A264027-2706-5FDD-7C8F-20F5FB2073D4}"/>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solidFill>
                <a:latin typeface="JLR Emeric ExtraLight" panose="02000503040000020004" pitchFamily="2" charset="0"/>
              </a:rPr>
              <a:pPr marL="38100">
                <a:spcBef>
                  <a:spcPts val="105"/>
                </a:spcBef>
              </a:pPr>
              <a:t>‹#›</a:t>
            </a:fld>
            <a:r>
              <a:rPr lang="en-GB" sz="700" spc="500" dirty="0">
                <a:solidFill>
                  <a:schemeClr val="bg1"/>
                </a:solidFill>
                <a:latin typeface="JLR Emeric ExtraLight" panose="02000503040000020004" pitchFamily="2" charset="0"/>
              </a:rPr>
              <a:t> </a:t>
            </a:r>
          </a:p>
        </p:txBody>
      </p:sp>
    </p:spTree>
    <p:extLst>
      <p:ext uri="{BB962C8B-B14F-4D97-AF65-F5344CB8AC3E}">
        <p14:creationId xmlns:p14="http://schemas.microsoft.com/office/powerpoint/2010/main" val="26189165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4" name="object 3">
            <a:extLst>
              <a:ext uri="{FF2B5EF4-FFF2-40B4-BE49-F238E27FC236}">
                <a16:creationId xmlns:a16="http://schemas.microsoft.com/office/drawing/2014/main" id="{10F32C78-308F-E3CC-7D23-8B2F4A4A6427}"/>
              </a:ext>
            </a:extLst>
          </p:cNvPr>
          <p:cNvPicPr/>
          <p:nvPr userDrawn="1"/>
        </p:nvPicPr>
        <p:blipFill>
          <a:blip r:embed="rId2" cstate="print"/>
          <a:stretch>
            <a:fillRect/>
          </a:stretch>
        </p:blipFill>
        <p:spPr>
          <a:xfrm>
            <a:off x="1" y="0"/>
            <a:ext cx="12192000" cy="6858000"/>
          </a:xfrm>
          <a:prstGeom prst="rect">
            <a:avLst/>
          </a:prstGeom>
        </p:spPr>
      </p:pic>
      <p:sp>
        <p:nvSpPr>
          <p:cNvPr id="5" name="TextBox 4">
            <a:extLst>
              <a:ext uri="{FF2B5EF4-FFF2-40B4-BE49-F238E27FC236}">
                <a16:creationId xmlns:a16="http://schemas.microsoft.com/office/drawing/2014/main" id="{AFE1F9D5-A71C-9D05-F8D5-7630A62CFF93}"/>
              </a:ext>
            </a:extLst>
          </p:cNvPr>
          <p:cNvSpPr txBox="1"/>
          <p:nvPr userDrawn="1"/>
        </p:nvSpPr>
        <p:spPr>
          <a:xfrm>
            <a:off x="8991600" y="6553200"/>
            <a:ext cx="2916000" cy="200055"/>
          </a:xfrm>
          <a:prstGeom prst="rect">
            <a:avLst/>
          </a:prstGeom>
          <a:noFill/>
        </p:spPr>
        <p:txBody>
          <a:bodyPr wrap="square">
            <a:spAutoFit/>
          </a:bodyPr>
          <a:lstStyle/>
          <a:p>
            <a:pPr marL="12700" algn="r">
              <a:lnSpc>
                <a:spcPct val="100000"/>
              </a:lnSpc>
              <a:spcBef>
                <a:spcPts val="105"/>
              </a:spcBef>
            </a:pPr>
            <a:r>
              <a:rPr lang="en-GB" sz="700" b="0" dirty="0">
                <a:solidFill>
                  <a:schemeClr val="bg1"/>
                </a:solidFill>
                <a:latin typeface="JLR Emeric ExtraLight"/>
                <a:cs typeface="JLR Emeric ExtraLight"/>
              </a:rPr>
              <a:t>Jaguar Land Rover Confidential ©2022</a:t>
            </a:r>
            <a:endParaRPr lang="en-GB" sz="700" dirty="0">
              <a:solidFill>
                <a:schemeClr val="bg1"/>
              </a:solidFill>
              <a:latin typeface="JLR Emeric ExtraLight"/>
              <a:cs typeface="JLR Emeric ExtraLight"/>
            </a:endParaRPr>
          </a:p>
        </p:txBody>
      </p:sp>
      <p:pic>
        <p:nvPicPr>
          <p:cNvPr id="6" name="Picture 5">
            <a:extLst>
              <a:ext uri="{FF2B5EF4-FFF2-40B4-BE49-F238E27FC236}">
                <a16:creationId xmlns:a16="http://schemas.microsoft.com/office/drawing/2014/main" id="{60DA53B8-0FCD-90C7-748E-5000D3AEA05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0599" y="389538"/>
            <a:ext cx="2023179" cy="162016"/>
          </a:xfrm>
          <a:prstGeom prst="rect">
            <a:avLst/>
          </a:prstGeom>
        </p:spPr>
      </p:pic>
      <p:sp>
        <p:nvSpPr>
          <p:cNvPr id="2" name="object 7">
            <a:extLst>
              <a:ext uri="{FF2B5EF4-FFF2-40B4-BE49-F238E27FC236}">
                <a16:creationId xmlns:a16="http://schemas.microsoft.com/office/drawing/2014/main" id="{C02DF8BF-CC8D-C3BA-EE0B-3AE9C78A1329}"/>
              </a:ext>
            </a:extLst>
          </p:cNvPr>
          <p:cNvSpPr/>
          <p:nvPr userDrawn="1"/>
        </p:nvSpPr>
        <p:spPr>
          <a:xfrm>
            <a:off x="990050" y="2753344"/>
            <a:ext cx="0" cy="1351915"/>
          </a:xfrm>
          <a:custGeom>
            <a:avLst/>
            <a:gdLst/>
            <a:ahLst/>
            <a:cxnLst/>
            <a:rect l="l" t="t" r="r" b="b"/>
            <a:pathLst>
              <a:path h="1351914">
                <a:moveTo>
                  <a:pt x="0" y="0"/>
                </a:moveTo>
                <a:lnTo>
                  <a:pt x="0" y="1351318"/>
                </a:lnTo>
              </a:path>
            </a:pathLst>
          </a:custGeom>
          <a:ln w="12700">
            <a:solidFill>
              <a:srgbClr val="D1BD82"/>
            </a:solidFill>
          </a:ln>
        </p:spPr>
        <p:txBody>
          <a:bodyPr wrap="square" lIns="0" tIns="0" rIns="0" bIns="0" rtlCol="0"/>
          <a:lstStyle/>
          <a:p>
            <a:endParaRPr/>
          </a:p>
        </p:txBody>
      </p:sp>
      <p:sp>
        <p:nvSpPr>
          <p:cNvPr id="3" name="Text Placeholder 5">
            <a:extLst>
              <a:ext uri="{FF2B5EF4-FFF2-40B4-BE49-F238E27FC236}">
                <a16:creationId xmlns:a16="http://schemas.microsoft.com/office/drawing/2014/main" id="{252F6A9F-7C8E-FA90-B8BE-9A09B3DBDCDA}"/>
              </a:ext>
            </a:extLst>
          </p:cNvPr>
          <p:cNvSpPr>
            <a:spLocks noGrp="1"/>
          </p:cNvSpPr>
          <p:nvPr>
            <p:ph type="body" sz="quarter" idx="10" hasCustomPrompt="1"/>
          </p:nvPr>
        </p:nvSpPr>
        <p:spPr>
          <a:xfrm>
            <a:off x="1242482" y="2971800"/>
            <a:ext cx="7543800" cy="609600"/>
          </a:xfrm>
          <a:prstGeom prst="rect">
            <a:avLst/>
          </a:prstGeom>
        </p:spPr>
        <p:txBody>
          <a:bodyPr/>
          <a:lstStyle>
            <a:lvl1pPr>
              <a:defRPr sz="3700" spc="300">
                <a:solidFill>
                  <a:schemeClr val="bg1"/>
                </a:solidFill>
                <a:latin typeface="JLR Emeric ExtraLight" panose="02000503040000020004" pitchFamily="2" charset="0"/>
              </a:defRPr>
            </a:lvl1pPr>
          </a:lstStyle>
          <a:p>
            <a:pPr lvl="0"/>
            <a:r>
              <a:rPr lang="en-US" dirty="0"/>
              <a:t>SECTION TITLE</a:t>
            </a:r>
            <a:endParaRPr lang="en-GB" dirty="0"/>
          </a:p>
        </p:txBody>
      </p:sp>
      <p:sp>
        <p:nvSpPr>
          <p:cNvPr id="7" name="Text Placeholder 9">
            <a:extLst>
              <a:ext uri="{FF2B5EF4-FFF2-40B4-BE49-F238E27FC236}">
                <a16:creationId xmlns:a16="http://schemas.microsoft.com/office/drawing/2014/main" id="{5A973E52-8768-52F3-7428-08C65386804C}"/>
              </a:ext>
            </a:extLst>
          </p:cNvPr>
          <p:cNvSpPr>
            <a:spLocks noGrp="1"/>
          </p:cNvSpPr>
          <p:nvPr>
            <p:ph type="body" sz="quarter" idx="11" hasCustomPrompt="1"/>
          </p:nvPr>
        </p:nvSpPr>
        <p:spPr>
          <a:xfrm>
            <a:off x="1242482" y="3651906"/>
            <a:ext cx="7543800" cy="240088"/>
          </a:xfrm>
          <a:prstGeom prst="rect">
            <a:avLst/>
          </a:prstGeom>
        </p:spPr>
        <p:txBody>
          <a:bodyPr/>
          <a:lstStyle>
            <a:lvl1pPr>
              <a:defRPr sz="1250" spc="300">
                <a:solidFill>
                  <a:schemeClr val="bg1"/>
                </a:solidFill>
                <a:latin typeface="JLR Emeric ExtraLight" panose="02000503040000020004" pitchFamily="2" charset="0"/>
              </a:defRPr>
            </a:lvl1pPr>
          </a:lstStyle>
          <a:p>
            <a:pPr lvl="0"/>
            <a:r>
              <a:rPr lang="en-US" dirty="0"/>
              <a:t>SECONDARY DESCRIPTOR</a:t>
            </a:r>
            <a:endParaRPr lang="en-GB" dirty="0"/>
          </a:p>
        </p:txBody>
      </p:sp>
      <p:sp>
        <p:nvSpPr>
          <p:cNvPr id="9" name="Slide Number Placeholder 1">
            <a:extLst>
              <a:ext uri="{FF2B5EF4-FFF2-40B4-BE49-F238E27FC236}">
                <a16:creationId xmlns:a16="http://schemas.microsoft.com/office/drawing/2014/main" id="{09C8FB40-FA56-6DCF-03E4-455D6C51815B}"/>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solidFill>
                <a:latin typeface="JLR Emeric ExtraLight" panose="02000503040000020004" pitchFamily="2" charset="0"/>
              </a:rPr>
              <a:pPr marL="38100">
                <a:spcBef>
                  <a:spcPts val="105"/>
                </a:spcBef>
              </a:pPr>
              <a:t>‹#›</a:t>
            </a:fld>
            <a:r>
              <a:rPr lang="en-GB" sz="700" spc="500" dirty="0">
                <a:solidFill>
                  <a:schemeClr val="bg1"/>
                </a:solidFill>
                <a:latin typeface="JLR Emeric ExtraLight" panose="02000503040000020004" pitchFamily="2" charset="0"/>
              </a:rPr>
              <a:t> </a:t>
            </a:r>
          </a:p>
        </p:txBody>
      </p:sp>
    </p:spTree>
    <p:extLst>
      <p:ext uri="{BB962C8B-B14F-4D97-AF65-F5344CB8AC3E}">
        <p14:creationId xmlns:p14="http://schemas.microsoft.com/office/powerpoint/2010/main" val="17865534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3" name="object 3">
            <a:extLst>
              <a:ext uri="{FF2B5EF4-FFF2-40B4-BE49-F238E27FC236}">
                <a16:creationId xmlns:a16="http://schemas.microsoft.com/office/drawing/2014/main" id="{9F8E7821-AFA3-AF7B-FDDE-0C41A2E95113}"/>
              </a:ext>
            </a:extLst>
          </p:cNvPr>
          <p:cNvPicPr/>
          <p:nvPr userDrawn="1"/>
        </p:nvPicPr>
        <p:blipFill>
          <a:blip r:embed="rId2" cstate="print"/>
          <a:stretch>
            <a:fillRect/>
          </a:stretch>
        </p:blipFill>
        <p:spPr>
          <a:xfrm>
            <a:off x="1" y="0"/>
            <a:ext cx="12192000" cy="6858000"/>
          </a:xfrm>
          <a:prstGeom prst="rect">
            <a:avLst/>
          </a:prstGeom>
        </p:spPr>
      </p:pic>
      <p:sp>
        <p:nvSpPr>
          <p:cNvPr id="6" name="TextBox 5">
            <a:extLst>
              <a:ext uri="{FF2B5EF4-FFF2-40B4-BE49-F238E27FC236}">
                <a16:creationId xmlns:a16="http://schemas.microsoft.com/office/drawing/2014/main" id="{F1EBED45-B173-E6FC-02DC-7C0FAC12FFD3}"/>
              </a:ext>
            </a:extLst>
          </p:cNvPr>
          <p:cNvSpPr txBox="1"/>
          <p:nvPr userDrawn="1"/>
        </p:nvSpPr>
        <p:spPr>
          <a:xfrm>
            <a:off x="8991600" y="6553200"/>
            <a:ext cx="2916000" cy="200055"/>
          </a:xfrm>
          <a:prstGeom prst="rect">
            <a:avLst/>
          </a:prstGeom>
          <a:noFill/>
        </p:spPr>
        <p:txBody>
          <a:bodyPr wrap="square">
            <a:spAutoFit/>
          </a:bodyPr>
          <a:lstStyle/>
          <a:p>
            <a:pPr marL="12700" algn="r">
              <a:lnSpc>
                <a:spcPct val="100000"/>
              </a:lnSpc>
              <a:spcBef>
                <a:spcPts val="105"/>
              </a:spcBef>
            </a:pPr>
            <a:r>
              <a:rPr lang="en-GB" sz="700" b="0" dirty="0">
                <a:solidFill>
                  <a:schemeClr val="bg1"/>
                </a:solidFill>
                <a:latin typeface="JLR Emeric ExtraLight"/>
                <a:cs typeface="JLR Emeric ExtraLight"/>
              </a:rPr>
              <a:t>Jaguar Land Rover Confidential ©2022</a:t>
            </a:r>
            <a:endParaRPr lang="en-GB" sz="700" dirty="0">
              <a:solidFill>
                <a:schemeClr val="bg1"/>
              </a:solidFill>
              <a:latin typeface="JLR Emeric ExtraLight"/>
              <a:cs typeface="JLR Emeric ExtraLight"/>
            </a:endParaRPr>
          </a:p>
        </p:txBody>
      </p:sp>
      <p:pic>
        <p:nvPicPr>
          <p:cNvPr id="4" name="Picture 3">
            <a:extLst>
              <a:ext uri="{FF2B5EF4-FFF2-40B4-BE49-F238E27FC236}">
                <a16:creationId xmlns:a16="http://schemas.microsoft.com/office/drawing/2014/main" id="{E740020F-EAA0-71CD-355F-29677C0EE8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0599" y="389538"/>
            <a:ext cx="2023179" cy="162016"/>
          </a:xfrm>
          <a:prstGeom prst="rect">
            <a:avLst/>
          </a:prstGeom>
        </p:spPr>
      </p:pic>
      <p:sp>
        <p:nvSpPr>
          <p:cNvPr id="2" name="object 7">
            <a:extLst>
              <a:ext uri="{FF2B5EF4-FFF2-40B4-BE49-F238E27FC236}">
                <a16:creationId xmlns:a16="http://schemas.microsoft.com/office/drawing/2014/main" id="{337E2A19-7C86-FF9E-6919-961509820775}"/>
              </a:ext>
            </a:extLst>
          </p:cNvPr>
          <p:cNvSpPr/>
          <p:nvPr userDrawn="1"/>
        </p:nvSpPr>
        <p:spPr>
          <a:xfrm>
            <a:off x="990049" y="2486644"/>
            <a:ext cx="45719" cy="1666256"/>
          </a:xfrm>
          <a:custGeom>
            <a:avLst/>
            <a:gdLst/>
            <a:ahLst/>
            <a:cxnLst/>
            <a:rect l="l" t="t" r="r" b="b"/>
            <a:pathLst>
              <a:path h="1351914">
                <a:moveTo>
                  <a:pt x="0" y="0"/>
                </a:moveTo>
                <a:lnTo>
                  <a:pt x="0" y="1351318"/>
                </a:lnTo>
              </a:path>
            </a:pathLst>
          </a:custGeom>
          <a:ln w="12700">
            <a:solidFill>
              <a:srgbClr val="D1BD82"/>
            </a:solidFill>
          </a:ln>
        </p:spPr>
        <p:txBody>
          <a:bodyPr wrap="square" lIns="0" tIns="0" rIns="0" bIns="0" rtlCol="0"/>
          <a:lstStyle/>
          <a:p>
            <a:endParaRPr/>
          </a:p>
        </p:txBody>
      </p:sp>
      <p:sp>
        <p:nvSpPr>
          <p:cNvPr id="7" name="Text Placeholder 5">
            <a:extLst>
              <a:ext uri="{FF2B5EF4-FFF2-40B4-BE49-F238E27FC236}">
                <a16:creationId xmlns:a16="http://schemas.microsoft.com/office/drawing/2014/main" id="{532DDD29-037A-11B6-B80D-FA865D7E8873}"/>
              </a:ext>
            </a:extLst>
          </p:cNvPr>
          <p:cNvSpPr>
            <a:spLocks noGrp="1"/>
          </p:cNvSpPr>
          <p:nvPr>
            <p:ph type="body" sz="quarter" idx="10" hasCustomPrompt="1"/>
          </p:nvPr>
        </p:nvSpPr>
        <p:spPr>
          <a:xfrm>
            <a:off x="1242482" y="2552700"/>
            <a:ext cx="7543800" cy="228600"/>
          </a:xfrm>
          <a:prstGeom prst="rect">
            <a:avLst/>
          </a:prstGeom>
        </p:spPr>
        <p:txBody>
          <a:bodyPr/>
          <a:lstStyle>
            <a:lvl1pPr>
              <a:defRPr sz="1100" spc="300">
                <a:solidFill>
                  <a:schemeClr val="bg1"/>
                </a:solidFill>
                <a:latin typeface="JLR Emeric SemiBold" panose="02000503040000020004" pitchFamily="2" charset="0"/>
              </a:defRPr>
            </a:lvl1pPr>
          </a:lstStyle>
          <a:p>
            <a:pPr lvl="0"/>
            <a:r>
              <a:rPr lang="en-US" dirty="0"/>
              <a:t>NAME SURNAME (FIRST LEVEL TEXT)</a:t>
            </a:r>
            <a:endParaRPr lang="en-GB" dirty="0"/>
          </a:p>
        </p:txBody>
      </p:sp>
      <p:sp>
        <p:nvSpPr>
          <p:cNvPr id="8" name="Text Placeholder 5">
            <a:extLst>
              <a:ext uri="{FF2B5EF4-FFF2-40B4-BE49-F238E27FC236}">
                <a16:creationId xmlns:a16="http://schemas.microsoft.com/office/drawing/2014/main" id="{01CFEF0C-C463-02B7-F50B-3EE1AAB10F49}"/>
              </a:ext>
            </a:extLst>
          </p:cNvPr>
          <p:cNvSpPr>
            <a:spLocks noGrp="1"/>
          </p:cNvSpPr>
          <p:nvPr>
            <p:ph type="body" sz="quarter" idx="11" hasCustomPrompt="1"/>
          </p:nvPr>
        </p:nvSpPr>
        <p:spPr>
          <a:xfrm>
            <a:off x="1242482" y="2895600"/>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Job title (second level text)</a:t>
            </a:r>
            <a:endParaRPr lang="en-GB" dirty="0"/>
          </a:p>
        </p:txBody>
      </p:sp>
      <p:sp>
        <p:nvSpPr>
          <p:cNvPr id="9" name="Text Placeholder 5">
            <a:extLst>
              <a:ext uri="{FF2B5EF4-FFF2-40B4-BE49-F238E27FC236}">
                <a16:creationId xmlns:a16="http://schemas.microsoft.com/office/drawing/2014/main" id="{D7629BB8-A018-BE9B-BA24-C4FFE040FB13}"/>
              </a:ext>
            </a:extLst>
          </p:cNvPr>
          <p:cNvSpPr>
            <a:spLocks noGrp="1"/>
          </p:cNvSpPr>
          <p:nvPr>
            <p:ph type="body" sz="quarter" idx="12" hasCustomPrompt="1"/>
          </p:nvPr>
        </p:nvSpPr>
        <p:spPr>
          <a:xfrm>
            <a:off x="1242482" y="3532767"/>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T: +44 (O) 0000 000 000</a:t>
            </a:r>
            <a:endParaRPr lang="en-GB" dirty="0"/>
          </a:p>
        </p:txBody>
      </p:sp>
      <p:sp>
        <p:nvSpPr>
          <p:cNvPr id="10" name="Text Placeholder 5">
            <a:extLst>
              <a:ext uri="{FF2B5EF4-FFF2-40B4-BE49-F238E27FC236}">
                <a16:creationId xmlns:a16="http://schemas.microsoft.com/office/drawing/2014/main" id="{C4E4E67B-767C-130A-26D2-A1DF9BFF0445}"/>
              </a:ext>
            </a:extLst>
          </p:cNvPr>
          <p:cNvSpPr>
            <a:spLocks noGrp="1"/>
          </p:cNvSpPr>
          <p:nvPr>
            <p:ph type="body" sz="quarter" idx="13" hasCustomPrompt="1"/>
          </p:nvPr>
        </p:nvSpPr>
        <p:spPr>
          <a:xfrm>
            <a:off x="1242482" y="3223260"/>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M: +44 (0) 0000 000 000</a:t>
            </a:r>
            <a:endParaRPr lang="en-GB" dirty="0"/>
          </a:p>
        </p:txBody>
      </p:sp>
      <p:sp>
        <p:nvSpPr>
          <p:cNvPr id="11" name="Text Placeholder 5">
            <a:extLst>
              <a:ext uri="{FF2B5EF4-FFF2-40B4-BE49-F238E27FC236}">
                <a16:creationId xmlns:a16="http://schemas.microsoft.com/office/drawing/2014/main" id="{BB534B2A-E55B-BFFE-50ED-FBCAADD2D76E}"/>
              </a:ext>
            </a:extLst>
          </p:cNvPr>
          <p:cNvSpPr>
            <a:spLocks noGrp="1"/>
          </p:cNvSpPr>
          <p:nvPr>
            <p:ph type="body" sz="quarter" idx="14" hasCustomPrompt="1"/>
          </p:nvPr>
        </p:nvSpPr>
        <p:spPr>
          <a:xfrm>
            <a:off x="1242482" y="3853366"/>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name.surname@jaguarlandrover.com</a:t>
            </a:r>
            <a:endParaRPr lang="en-GB" dirty="0"/>
          </a:p>
        </p:txBody>
      </p:sp>
      <p:sp>
        <p:nvSpPr>
          <p:cNvPr id="12" name="Slide Number Placeholder 1">
            <a:extLst>
              <a:ext uri="{FF2B5EF4-FFF2-40B4-BE49-F238E27FC236}">
                <a16:creationId xmlns:a16="http://schemas.microsoft.com/office/drawing/2014/main" id="{8D696547-E6EB-6E59-DDE9-88176D2A1BC6}"/>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solidFill>
                <a:latin typeface="JLR Emeric ExtraLight" panose="02000503040000020004" pitchFamily="2" charset="0"/>
              </a:rPr>
              <a:pPr marL="38100">
                <a:spcBef>
                  <a:spcPts val="105"/>
                </a:spcBef>
              </a:pPr>
              <a:t>‹#›</a:t>
            </a:fld>
            <a:r>
              <a:rPr lang="en-GB" sz="700" spc="500" dirty="0">
                <a:solidFill>
                  <a:schemeClr val="bg1"/>
                </a:solidFill>
                <a:latin typeface="JLR Emeric ExtraLight" panose="02000503040000020004" pitchFamily="2" charset="0"/>
              </a:rPr>
              <a:t> </a:t>
            </a:r>
          </a:p>
        </p:txBody>
      </p:sp>
    </p:spTree>
    <p:extLst>
      <p:ext uri="{BB962C8B-B14F-4D97-AF65-F5344CB8AC3E}">
        <p14:creationId xmlns:p14="http://schemas.microsoft.com/office/powerpoint/2010/main" val="3492575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object 4">
            <a:extLst>
              <a:ext uri="{FF2B5EF4-FFF2-40B4-BE49-F238E27FC236}">
                <a16:creationId xmlns:a16="http://schemas.microsoft.com/office/drawing/2014/main" id="{52766F2F-7797-B4FC-2449-06B08CA6692A}"/>
              </a:ext>
            </a:extLst>
          </p:cNvPr>
          <p:cNvPicPr/>
          <p:nvPr userDrawn="1"/>
        </p:nvPicPr>
        <p:blipFill>
          <a:blip r:embed="rId2" cstate="print"/>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AFE1F9D5-A71C-9D05-F8D5-7630A62CFF93}"/>
              </a:ext>
            </a:extLst>
          </p:cNvPr>
          <p:cNvSpPr txBox="1"/>
          <p:nvPr userDrawn="1"/>
        </p:nvSpPr>
        <p:spPr>
          <a:xfrm>
            <a:off x="8991600" y="6553200"/>
            <a:ext cx="2916000" cy="200055"/>
          </a:xfrm>
          <a:prstGeom prst="rect">
            <a:avLst/>
          </a:prstGeom>
          <a:noFill/>
        </p:spPr>
        <p:txBody>
          <a:bodyPr wrap="square">
            <a:spAutoFit/>
          </a:bodyPr>
          <a:lstStyle/>
          <a:p>
            <a:pPr marL="12700" algn="r">
              <a:lnSpc>
                <a:spcPct val="100000"/>
              </a:lnSpc>
              <a:spcBef>
                <a:spcPts val="105"/>
              </a:spcBef>
            </a:pPr>
            <a:r>
              <a:rPr lang="en-GB" sz="700" b="0" dirty="0">
                <a:solidFill>
                  <a:schemeClr val="bg1"/>
                </a:solidFill>
                <a:latin typeface="JLR Emeric ExtraLight"/>
                <a:cs typeface="JLR Emeric ExtraLight"/>
              </a:rPr>
              <a:t>Jaguar Land Rover Confidential ©2022</a:t>
            </a:r>
            <a:endParaRPr lang="en-GB" sz="700" dirty="0">
              <a:solidFill>
                <a:schemeClr val="bg1"/>
              </a:solidFill>
              <a:latin typeface="JLR Emeric ExtraLight"/>
              <a:cs typeface="JLR Emeric ExtraLight"/>
            </a:endParaRPr>
          </a:p>
        </p:txBody>
      </p:sp>
      <p:pic>
        <p:nvPicPr>
          <p:cNvPr id="3" name="Picture 2">
            <a:extLst>
              <a:ext uri="{FF2B5EF4-FFF2-40B4-BE49-F238E27FC236}">
                <a16:creationId xmlns:a16="http://schemas.microsoft.com/office/drawing/2014/main" id="{5F655D3D-B5D6-7B98-3BB7-90CC383657D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0599" y="389538"/>
            <a:ext cx="2023179" cy="162016"/>
          </a:xfrm>
          <a:prstGeom prst="rect">
            <a:avLst/>
          </a:prstGeom>
        </p:spPr>
      </p:pic>
      <p:sp>
        <p:nvSpPr>
          <p:cNvPr id="4" name="Text Placeholder 5">
            <a:extLst>
              <a:ext uri="{FF2B5EF4-FFF2-40B4-BE49-F238E27FC236}">
                <a16:creationId xmlns:a16="http://schemas.microsoft.com/office/drawing/2014/main" id="{1DE7F1EB-F80C-B031-D34B-0DAE33380226}"/>
              </a:ext>
            </a:extLst>
          </p:cNvPr>
          <p:cNvSpPr>
            <a:spLocks noGrp="1"/>
          </p:cNvSpPr>
          <p:nvPr>
            <p:ph type="body" sz="quarter" idx="10" hasCustomPrompt="1"/>
          </p:nvPr>
        </p:nvSpPr>
        <p:spPr>
          <a:xfrm>
            <a:off x="381000" y="5322512"/>
            <a:ext cx="7543800" cy="609600"/>
          </a:xfrm>
          <a:prstGeom prst="rect">
            <a:avLst/>
          </a:prstGeom>
        </p:spPr>
        <p:txBody>
          <a:bodyPr/>
          <a:lstStyle>
            <a:lvl1pPr>
              <a:defRPr sz="3700" spc="300">
                <a:solidFill>
                  <a:schemeClr val="bg1"/>
                </a:solidFill>
                <a:latin typeface="JLR Emeric ExtraLight" panose="02000503040000020004" pitchFamily="2" charset="0"/>
              </a:defRPr>
            </a:lvl1pPr>
          </a:lstStyle>
          <a:p>
            <a:pPr lvl="0"/>
            <a:r>
              <a:rPr lang="en-US" dirty="0"/>
              <a:t>TITLE: THE TITLE OF THE PPT</a:t>
            </a:r>
            <a:endParaRPr lang="en-GB" dirty="0"/>
          </a:p>
        </p:txBody>
      </p:sp>
      <p:sp>
        <p:nvSpPr>
          <p:cNvPr id="6" name="Text Placeholder 9">
            <a:extLst>
              <a:ext uri="{FF2B5EF4-FFF2-40B4-BE49-F238E27FC236}">
                <a16:creationId xmlns:a16="http://schemas.microsoft.com/office/drawing/2014/main" id="{48E24747-5C1A-B67A-6276-D9B5DE5173A3}"/>
              </a:ext>
            </a:extLst>
          </p:cNvPr>
          <p:cNvSpPr>
            <a:spLocks noGrp="1"/>
          </p:cNvSpPr>
          <p:nvPr>
            <p:ph type="body" sz="quarter" idx="11" hasCustomPrompt="1"/>
          </p:nvPr>
        </p:nvSpPr>
        <p:spPr>
          <a:xfrm>
            <a:off x="381000" y="6084512"/>
            <a:ext cx="7543800" cy="240088"/>
          </a:xfrm>
          <a:prstGeom prst="rect">
            <a:avLst/>
          </a:prstGeom>
        </p:spPr>
        <p:txBody>
          <a:bodyPr/>
          <a:lstStyle>
            <a:lvl1pPr>
              <a:defRPr sz="1250" spc="300">
                <a:solidFill>
                  <a:schemeClr val="bg1"/>
                </a:solidFill>
                <a:latin typeface="JLR Emeric ExtraLight" panose="02000503040000020004" pitchFamily="2" charset="0"/>
              </a:defRPr>
            </a:lvl1pPr>
          </a:lstStyle>
          <a:p>
            <a:pPr lvl="0"/>
            <a:r>
              <a:rPr lang="en-US" dirty="0"/>
              <a:t>NAME AND DATE</a:t>
            </a:r>
            <a:endParaRPr lang="en-GB" dirty="0"/>
          </a:p>
        </p:txBody>
      </p:sp>
    </p:spTree>
    <p:extLst>
      <p:ext uri="{BB962C8B-B14F-4D97-AF65-F5344CB8AC3E}">
        <p14:creationId xmlns:p14="http://schemas.microsoft.com/office/powerpoint/2010/main" val="26894378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ody Copy with Image">
    <p:spTree>
      <p:nvGrpSpPr>
        <p:cNvPr id="1" name=""/>
        <p:cNvGrpSpPr/>
        <p:nvPr/>
      </p:nvGrpSpPr>
      <p:grpSpPr>
        <a:xfrm>
          <a:off x="0" y="0"/>
          <a:ext cx="0" cy="0"/>
          <a:chOff x="0" y="0"/>
          <a:chExt cx="0" cy="0"/>
        </a:xfrm>
      </p:grpSpPr>
      <p:pic>
        <p:nvPicPr>
          <p:cNvPr id="3" name="object 4">
            <a:extLst>
              <a:ext uri="{FF2B5EF4-FFF2-40B4-BE49-F238E27FC236}">
                <a16:creationId xmlns:a16="http://schemas.microsoft.com/office/drawing/2014/main" id="{8BFD70AD-5650-AD29-735A-E530D0613EDB}"/>
              </a:ext>
            </a:extLst>
          </p:cNvPr>
          <p:cNvPicPr/>
          <p:nvPr userDrawn="1"/>
        </p:nvPicPr>
        <p:blipFill rotWithShape="1">
          <a:blip r:embed="rId2" cstate="print"/>
          <a:srcRect r="52312"/>
          <a:stretch/>
        </p:blipFill>
        <p:spPr>
          <a:xfrm>
            <a:off x="0" y="0"/>
            <a:ext cx="5814125" cy="6858000"/>
          </a:xfrm>
          <a:prstGeom prst="rect">
            <a:avLst/>
          </a:prstGeom>
        </p:spPr>
      </p:pic>
      <p:pic>
        <p:nvPicPr>
          <p:cNvPr id="4" name="Picture 3">
            <a:extLst>
              <a:ext uri="{FF2B5EF4-FFF2-40B4-BE49-F238E27FC236}">
                <a16:creationId xmlns:a16="http://schemas.microsoft.com/office/drawing/2014/main" id="{B0C888C8-A938-8562-71FC-606B73A010D0}"/>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9720936" y="375221"/>
            <a:ext cx="2022604" cy="162016"/>
          </a:xfrm>
          <a:prstGeom prst="rect">
            <a:avLst/>
          </a:prstGeom>
        </p:spPr>
      </p:pic>
      <p:sp>
        <p:nvSpPr>
          <p:cNvPr id="2" name="Text Placeholder 4">
            <a:extLst>
              <a:ext uri="{FF2B5EF4-FFF2-40B4-BE49-F238E27FC236}">
                <a16:creationId xmlns:a16="http://schemas.microsoft.com/office/drawing/2014/main" id="{242BE85D-5909-ACFA-E8A7-8D11D55355B7}"/>
              </a:ext>
            </a:extLst>
          </p:cNvPr>
          <p:cNvSpPr>
            <a:spLocks noGrp="1"/>
          </p:cNvSpPr>
          <p:nvPr>
            <p:ph type="body" sz="quarter" idx="10" hasCustomPrompt="1"/>
          </p:nvPr>
        </p:nvSpPr>
        <p:spPr>
          <a:xfrm>
            <a:off x="367118" y="341929"/>
            <a:ext cx="73914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TITLE OF THE PPT OR TITLE OF THE SECTIONS</a:t>
            </a:r>
            <a:endParaRPr lang="en-GB" dirty="0"/>
          </a:p>
        </p:txBody>
      </p:sp>
      <p:sp>
        <p:nvSpPr>
          <p:cNvPr id="5" name="Text Placeholder 7">
            <a:extLst>
              <a:ext uri="{FF2B5EF4-FFF2-40B4-BE49-F238E27FC236}">
                <a16:creationId xmlns:a16="http://schemas.microsoft.com/office/drawing/2014/main" id="{B8E07C62-F9DD-A079-C205-EF6BADE92867}"/>
              </a:ext>
            </a:extLst>
          </p:cNvPr>
          <p:cNvSpPr>
            <a:spLocks noGrp="1"/>
          </p:cNvSpPr>
          <p:nvPr>
            <p:ph type="body" sz="quarter" idx="11" hasCustomPrompt="1"/>
          </p:nvPr>
        </p:nvSpPr>
        <p:spPr>
          <a:xfrm>
            <a:off x="6248400" y="1095375"/>
            <a:ext cx="5257800" cy="304800"/>
          </a:xfrm>
          <a:prstGeom prst="rect">
            <a:avLst/>
          </a:prstGeom>
        </p:spPr>
        <p:txBody>
          <a:bodyPr/>
          <a:lstStyle>
            <a:lvl1pPr>
              <a:defRPr sz="1400" spc="300">
                <a:latin typeface="JLR Emeric ExtraLight" panose="02000503040000020004" pitchFamily="2" charset="0"/>
              </a:defRPr>
            </a:lvl1pPr>
          </a:lstStyle>
          <a:p>
            <a:pPr lvl="0"/>
            <a:r>
              <a:rPr lang="en-US" dirty="0"/>
              <a:t>01 TITLE</a:t>
            </a:r>
            <a:endParaRPr lang="en-GB" dirty="0"/>
          </a:p>
        </p:txBody>
      </p:sp>
      <p:sp>
        <p:nvSpPr>
          <p:cNvPr id="6" name="Content Placeholder 8">
            <a:extLst>
              <a:ext uri="{FF2B5EF4-FFF2-40B4-BE49-F238E27FC236}">
                <a16:creationId xmlns:a16="http://schemas.microsoft.com/office/drawing/2014/main" id="{25B1C353-D292-C751-658E-974FEDB9B9CE}"/>
              </a:ext>
            </a:extLst>
          </p:cNvPr>
          <p:cNvSpPr>
            <a:spLocks noGrp="1"/>
          </p:cNvSpPr>
          <p:nvPr>
            <p:ph idx="1" hasCustomPrompt="1"/>
          </p:nvPr>
        </p:nvSpPr>
        <p:spPr>
          <a:xfrm>
            <a:off x="6248400" y="1581150"/>
            <a:ext cx="5257800" cy="3600450"/>
          </a:xfrm>
          <a:prstGeom prst="rect">
            <a:avLst/>
          </a:prstGeom>
        </p:spPr>
        <p:txBody>
          <a:bodyPr/>
          <a:lstStyle>
            <a:lvl1pPr>
              <a:defRPr sz="1200">
                <a:latin typeface="JLR Emeric ExtraLight" panose="02000503040000020004" pitchFamily="2" charset="0"/>
              </a:defRPr>
            </a:lvl1pPr>
            <a:lvl2pPr marL="628650" indent="-171450">
              <a:buFont typeface="Arial" panose="020B0604020202020204" pitchFamily="34" charset="0"/>
              <a:buChar char="•"/>
              <a:defRPr sz="1200">
                <a:latin typeface="JLR Emeric ExtraLight" panose="02000503040000020004" pitchFamily="2" charset="0"/>
              </a:defRPr>
            </a:lvl2pPr>
            <a:lvl3pPr marL="1085850" indent="-171450">
              <a:buFont typeface="Arial" panose="020B0604020202020204" pitchFamily="34" charset="0"/>
              <a:buChar char="•"/>
              <a:defRPr sz="1200">
                <a:latin typeface="JLR Emeric ExtraLight" panose="02000503040000020004" pitchFamily="2" charset="0"/>
              </a:defRPr>
            </a:lvl3pPr>
          </a:lstStyle>
          <a:p>
            <a:r>
              <a:rPr lang="en-GB" dirty="0"/>
              <a:t>JLR </a:t>
            </a:r>
            <a:r>
              <a:rPr lang="en-GB" dirty="0" err="1"/>
              <a:t>Emeric</a:t>
            </a:r>
            <a:r>
              <a:rPr lang="en-GB" dirty="0"/>
              <a:t> </a:t>
            </a:r>
            <a:r>
              <a:rPr lang="en-GB" dirty="0" err="1"/>
              <a:t>ExtraLight</a:t>
            </a:r>
            <a:r>
              <a:rPr lang="en-GB" dirty="0"/>
              <a:t> 12pt. This is first level of text. To toggle between the text levels, highlight the required text and select the ‘tab’ or ‘</a:t>
            </a:r>
            <a:r>
              <a:rPr lang="en-GB" dirty="0" err="1"/>
              <a:t>shift+tab</a:t>
            </a:r>
            <a:r>
              <a:rPr lang="en-GB" dirty="0"/>
              <a:t>’ keys.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Nullam</a:t>
            </a:r>
            <a:r>
              <a:rPr lang="en-GB" dirty="0"/>
              <a:t> </a:t>
            </a:r>
            <a:r>
              <a:rPr lang="en-GB" dirty="0" err="1"/>
              <a:t>eget</a:t>
            </a:r>
            <a:r>
              <a:rPr lang="en-GB" dirty="0"/>
              <a:t> </a:t>
            </a:r>
            <a:r>
              <a:rPr lang="en-GB" dirty="0" err="1"/>
              <a:t>nisl</a:t>
            </a:r>
            <a:r>
              <a:rPr lang="en-GB" dirty="0"/>
              <a:t> </a:t>
            </a:r>
            <a:r>
              <a:rPr lang="en-GB" dirty="0" err="1"/>
              <a:t>tristique</a:t>
            </a:r>
            <a:r>
              <a:rPr lang="en-GB" dirty="0"/>
              <a:t>, convallis </a:t>
            </a:r>
            <a:r>
              <a:rPr lang="en-GB" dirty="0" err="1"/>
              <a:t>metus</a:t>
            </a:r>
            <a:r>
              <a:rPr lang="en-GB" dirty="0"/>
              <a:t> at, </a:t>
            </a:r>
            <a:r>
              <a:rPr lang="en-GB" dirty="0" err="1"/>
              <a:t>eleifend</a:t>
            </a:r>
            <a:r>
              <a:rPr lang="en-GB" dirty="0"/>
              <a:t> </a:t>
            </a:r>
            <a:r>
              <a:rPr lang="en-GB" dirty="0" err="1"/>
              <a:t>dolor</a:t>
            </a:r>
            <a:r>
              <a:rPr lang="en-GB" dirty="0"/>
              <a:t>. Aenean </a:t>
            </a:r>
            <a:r>
              <a:rPr lang="en-GB" dirty="0" err="1"/>
              <a:t>porttitor</a:t>
            </a:r>
            <a:r>
              <a:rPr lang="en-GB" dirty="0"/>
              <a:t> </a:t>
            </a:r>
            <a:r>
              <a:rPr lang="en-GB" dirty="0" err="1"/>
              <a:t>felis</a:t>
            </a:r>
            <a:r>
              <a:rPr lang="en-GB" dirty="0"/>
              <a:t> </a:t>
            </a:r>
            <a:r>
              <a:rPr lang="en-GB" dirty="0" err="1"/>
              <a:t>neque</a:t>
            </a:r>
            <a:r>
              <a:rPr lang="en-GB" dirty="0"/>
              <a:t>, </a:t>
            </a:r>
            <a:r>
              <a:rPr lang="en-GB" dirty="0" err="1"/>
              <a:t>quis</a:t>
            </a:r>
            <a:r>
              <a:rPr lang="en-GB" dirty="0"/>
              <a:t> </a:t>
            </a:r>
            <a:r>
              <a:rPr lang="en-GB" dirty="0" err="1"/>
              <a:t>hendrerit</a:t>
            </a:r>
            <a:r>
              <a:rPr lang="en-GB" dirty="0"/>
              <a:t>.</a:t>
            </a:r>
          </a:p>
          <a:p>
            <a:endParaRPr lang="en-GB" dirty="0"/>
          </a:p>
          <a:p>
            <a:r>
              <a:rPr lang="en-GB" dirty="0"/>
              <a:t>Subheading (embolden first level of text)</a:t>
            </a:r>
          </a:p>
          <a:p>
            <a:endParaRPr lang="en-GB" dirty="0"/>
          </a:p>
          <a:p>
            <a:r>
              <a:rPr lang="en-GB" dirty="0" err="1"/>
              <a:t>Donec</a:t>
            </a:r>
            <a:r>
              <a:rPr lang="en-GB" dirty="0"/>
              <a:t> </a:t>
            </a:r>
            <a:r>
              <a:rPr lang="en-GB" dirty="0" err="1"/>
              <a:t>faucibus</a:t>
            </a:r>
            <a:r>
              <a:rPr lang="en-GB" dirty="0"/>
              <a:t> </a:t>
            </a:r>
            <a:r>
              <a:rPr lang="en-GB" dirty="0" err="1"/>
              <a:t>risus</a:t>
            </a:r>
            <a:r>
              <a:rPr lang="en-GB" dirty="0"/>
              <a:t> at libero </a:t>
            </a:r>
            <a:r>
              <a:rPr lang="en-GB" dirty="0" err="1"/>
              <a:t>volutpat</a:t>
            </a:r>
            <a:r>
              <a:rPr lang="en-GB" dirty="0"/>
              <a:t> </a:t>
            </a:r>
            <a:r>
              <a:rPr lang="en-GB" dirty="0" err="1"/>
              <a:t>sollicitudin</a:t>
            </a:r>
            <a:r>
              <a:rPr lang="en-GB" dirty="0"/>
              <a:t>. </a:t>
            </a:r>
            <a:r>
              <a:rPr lang="en-GB" dirty="0" err="1"/>
              <a:t>Donec</a:t>
            </a:r>
            <a:r>
              <a:rPr lang="en-GB" dirty="0"/>
              <a:t> </a:t>
            </a:r>
            <a:r>
              <a:rPr lang="en-GB" dirty="0" err="1"/>
              <a:t>scelerisque</a:t>
            </a:r>
            <a:r>
              <a:rPr lang="en-GB" dirty="0"/>
              <a:t> </a:t>
            </a:r>
            <a:r>
              <a:rPr lang="en-GB" dirty="0" err="1"/>
              <a:t>lacinia</a:t>
            </a:r>
            <a:r>
              <a:rPr lang="en-GB" dirty="0"/>
              <a:t> </a:t>
            </a:r>
            <a:r>
              <a:rPr lang="en-GB" dirty="0" err="1"/>
              <a:t>diam</a:t>
            </a:r>
            <a:r>
              <a:rPr lang="en-GB" dirty="0"/>
              <a:t> </a:t>
            </a:r>
            <a:r>
              <a:rPr lang="en-GB" dirty="0" err="1"/>
              <a:t>ut</a:t>
            </a:r>
            <a:r>
              <a:rPr lang="en-GB" dirty="0"/>
              <a:t> </a:t>
            </a:r>
            <a:r>
              <a:rPr lang="en-GB" dirty="0" err="1"/>
              <a:t>elementum</a:t>
            </a:r>
            <a:r>
              <a:rPr lang="en-GB" dirty="0"/>
              <a:t>. </a:t>
            </a:r>
            <a:r>
              <a:rPr lang="en-GB" dirty="0" err="1"/>
              <a:t>Sed</a:t>
            </a:r>
            <a:r>
              <a:rPr lang="en-GB" dirty="0"/>
              <a:t> id </a:t>
            </a:r>
            <a:r>
              <a:rPr lang="en-GB" dirty="0" err="1"/>
              <a:t>eleifend</a:t>
            </a:r>
            <a:r>
              <a:rPr lang="en-GB" dirty="0"/>
              <a:t> </a:t>
            </a:r>
            <a:r>
              <a:rPr lang="en-GB" dirty="0" err="1"/>
              <a:t>metus</a:t>
            </a:r>
            <a:r>
              <a:rPr lang="en-GB" dirty="0"/>
              <a:t>, et </a:t>
            </a:r>
            <a:r>
              <a:rPr lang="en-GB" dirty="0" err="1"/>
              <a:t>placerat</a:t>
            </a:r>
            <a:r>
              <a:rPr lang="en-GB" dirty="0"/>
              <a:t> lorem. </a:t>
            </a:r>
            <a:r>
              <a:rPr lang="en-GB" dirty="0" err="1"/>
              <a:t>Vestibulum</a:t>
            </a:r>
            <a:r>
              <a:rPr lang="en-GB" dirty="0"/>
              <a:t> ante ipsum </a:t>
            </a:r>
            <a:r>
              <a:rPr lang="en-GB" dirty="0" err="1"/>
              <a:t>primis</a:t>
            </a:r>
            <a:r>
              <a:rPr lang="en-GB" dirty="0"/>
              <a:t> in </a:t>
            </a:r>
            <a:r>
              <a:rPr lang="en-GB" dirty="0" err="1"/>
              <a:t>faucibus</a:t>
            </a:r>
            <a:r>
              <a:rPr lang="en-GB" dirty="0"/>
              <a:t> </a:t>
            </a:r>
            <a:r>
              <a:rPr lang="en-GB" dirty="0" err="1"/>
              <a:t>orci</a:t>
            </a:r>
            <a:r>
              <a:rPr lang="en-GB" dirty="0"/>
              <a:t> </a:t>
            </a:r>
            <a:r>
              <a:rPr lang="en-GB" dirty="0" err="1"/>
              <a:t>luctus</a:t>
            </a:r>
            <a:r>
              <a:rPr lang="en-GB" dirty="0"/>
              <a:t> et </a:t>
            </a:r>
            <a:r>
              <a:rPr lang="en-GB" dirty="0" err="1"/>
              <a:t>ultrices</a:t>
            </a:r>
            <a:r>
              <a:rPr lang="en-GB" dirty="0"/>
              <a:t> </a:t>
            </a:r>
            <a:r>
              <a:rPr lang="en-GB" dirty="0" err="1"/>
              <a:t>posuere</a:t>
            </a:r>
            <a:r>
              <a:rPr lang="en-GB" dirty="0"/>
              <a:t> </a:t>
            </a:r>
            <a:r>
              <a:rPr lang="en-GB" dirty="0" err="1"/>
              <a:t>cubilia</a:t>
            </a:r>
            <a:r>
              <a:rPr lang="en-GB" dirty="0"/>
              <a:t> </a:t>
            </a:r>
            <a:r>
              <a:rPr lang="en-GB" dirty="0" err="1"/>
              <a:t>Curae</a:t>
            </a:r>
            <a:r>
              <a:rPr lang="en-GB" dirty="0"/>
              <a:t>; </a:t>
            </a:r>
            <a:r>
              <a:rPr lang="en-GB" dirty="0" err="1"/>
              <a:t>Suspendisse</a:t>
            </a:r>
            <a:r>
              <a:rPr lang="en-GB" dirty="0"/>
              <a:t> at </a:t>
            </a:r>
            <a:r>
              <a:rPr lang="en-GB" dirty="0" err="1"/>
              <a:t>mauris</a:t>
            </a:r>
            <a:r>
              <a:rPr lang="en-GB" dirty="0"/>
              <a:t> </a:t>
            </a:r>
            <a:r>
              <a:rPr lang="en-GB" dirty="0" err="1"/>
              <a:t>vestibulum</a:t>
            </a:r>
            <a:r>
              <a:rPr lang="en-GB" dirty="0"/>
              <a:t>, </a:t>
            </a:r>
            <a:r>
              <a:rPr lang="en-GB" dirty="0" err="1"/>
              <a:t>rhoncus</a:t>
            </a:r>
            <a:r>
              <a:rPr lang="en-GB" dirty="0"/>
              <a:t> libero ac, </a:t>
            </a:r>
            <a:r>
              <a:rPr lang="en-GB" dirty="0" err="1"/>
              <a:t>consectetur</a:t>
            </a:r>
            <a:r>
              <a:rPr lang="en-GB" dirty="0"/>
              <a:t> </a:t>
            </a:r>
            <a:r>
              <a:rPr lang="en-GB" dirty="0" err="1"/>
              <a:t>purus</a:t>
            </a:r>
            <a:r>
              <a:rPr lang="en-GB" dirty="0"/>
              <a:t>. </a:t>
            </a:r>
            <a:r>
              <a:rPr lang="en-GB" dirty="0" err="1"/>
              <a:t>Mauris</a:t>
            </a:r>
            <a:r>
              <a:rPr lang="en-GB" dirty="0"/>
              <a:t> </a:t>
            </a:r>
            <a:r>
              <a:rPr lang="en-GB" dirty="0" err="1"/>
              <a:t>finibus</a:t>
            </a:r>
            <a:r>
              <a:rPr lang="en-GB" dirty="0"/>
              <a:t> </a:t>
            </a:r>
            <a:r>
              <a:rPr lang="en-GB" dirty="0" err="1"/>
              <a:t>vulputate</a:t>
            </a:r>
            <a:r>
              <a:rPr lang="en-GB" dirty="0"/>
              <a:t>.</a:t>
            </a:r>
          </a:p>
          <a:p>
            <a:endParaRPr lang="en-GB" dirty="0"/>
          </a:p>
          <a:p>
            <a:pPr lvl="1"/>
            <a:r>
              <a:rPr lang="en-GB" dirty="0"/>
              <a:t>Indented bullet point JLR </a:t>
            </a:r>
            <a:r>
              <a:rPr lang="en-GB" dirty="0" err="1"/>
              <a:t>Emeric</a:t>
            </a:r>
            <a:r>
              <a:rPr lang="en-GB" dirty="0"/>
              <a:t> </a:t>
            </a:r>
            <a:r>
              <a:rPr lang="en-GB" dirty="0" err="1"/>
              <a:t>ExtraLight</a:t>
            </a:r>
            <a:r>
              <a:rPr lang="en-GB" dirty="0"/>
              <a:t> 16pt. This is second level of text.</a:t>
            </a:r>
          </a:p>
          <a:p>
            <a:pPr lvl="2"/>
            <a:r>
              <a:rPr lang="en-GB" dirty="0"/>
              <a:t>Indented bullet point JLR </a:t>
            </a:r>
            <a:r>
              <a:rPr lang="en-GB" dirty="0" err="1"/>
              <a:t>Emeric</a:t>
            </a:r>
            <a:r>
              <a:rPr lang="en-GB" dirty="0"/>
              <a:t> ExtraLight14pt Regular. This is third level of text</a:t>
            </a:r>
          </a:p>
          <a:p>
            <a:pPr lvl="2"/>
            <a:endParaRPr lang="en-GB" dirty="0"/>
          </a:p>
          <a:p>
            <a:endParaRPr lang="en-GB" dirty="0"/>
          </a:p>
        </p:txBody>
      </p:sp>
      <p:grpSp>
        <p:nvGrpSpPr>
          <p:cNvPr id="21" name="Group 20">
            <a:extLst>
              <a:ext uri="{FF2B5EF4-FFF2-40B4-BE49-F238E27FC236}">
                <a16:creationId xmlns:a16="http://schemas.microsoft.com/office/drawing/2014/main" id="{340D9705-86F1-68EA-FA6B-D44E80C48B66}"/>
              </a:ext>
            </a:extLst>
          </p:cNvPr>
          <p:cNvGrpSpPr/>
          <p:nvPr userDrawn="1"/>
        </p:nvGrpSpPr>
        <p:grpSpPr>
          <a:xfrm>
            <a:off x="546102" y="6579393"/>
            <a:ext cx="4940298" cy="136576"/>
            <a:chOff x="698499" y="6579658"/>
            <a:chExt cx="4940298" cy="136576"/>
          </a:xfrm>
        </p:grpSpPr>
        <p:sp>
          <p:nvSpPr>
            <p:cNvPr id="12" name="object 9">
              <a:extLst>
                <a:ext uri="{FF2B5EF4-FFF2-40B4-BE49-F238E27FC236}">
                  <a16:creationId xmlns:a16="http://schemas.microsoft.com/office/drawing/2014/main" id="{444F12E1-CE40-48CF-7DC2-B981218740BC}"/>
                </a:ext>
              </a:extLst>
            </p:cNvPr>
            <p:cNvSpPr/>
            <p:nvPr userDrawn="1"/>
          </p:nvSpPr>
          <p:spPr>
            <a:xfrm>
              <a:off x="2143377"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3" name="object 10">
              <a:extLst>
                <a:ext uri="{FF2B5EF4-FFF2-40B4-BE49-F238E27FC236}">
                  <a16:creationId xmlns:a16="http://schemas.microsoft.com/office/drawing/2014/main" id="{AAA81D93-AC10-BC5B-52ED-54225D39EE6D}"/>
                </a:ext>
              </a:extLst>
            </p:cNvPr>
            <p:cNvSpPr/>
            <p:nvPr userDrawn="1"/>
          </p:nvSpPr>
          <p:spPr>
            <a:xfrm>
              <a:off x="2890724"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4" name="object 11">
              <a:extLst>
                <a:ext uri="{FF2B5EF4-FFF2-40B4-BE49-F238E27FC236}">
                  <a16:creationId xmlns:a16="http://schemas.microsoft.com/office/drawing/2014/main" id="{304F4CFC-E432-9186-3C10-E5FE502B822E}"/>
                </a:ext>
              </a:extLst>
            </p:cNvPr>
            <p:cNvSpPr/>
            <p:nvPr userDrawn="1"/>
          </p:nvSpPr>
          <p:spPr>
            <a:xfrm>
              <a:off x="3976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5" name="object 12">
              <a:extLst>
                <a:ext uri="{FF2B5EF4-FFF2-40B4-BE49-F238E27FC236}">
                  <a16:creationId xmlns:a16="http://schemas.microsoft.com/office/drawing/2014/main" id="{EE8EA7C3-B040-E7BC-8D82-A902AD8292AA}"/>
                </a:ext>
              </a:extLst>
            </p:cNvPr>
            <p:cNvSpPr txBox="1"/>
            <p:nvPr userDrawn="1"/>
          </p:nvSpPr>
          <p:spPr>
            <a:xfrm>
              <a:off x="698499" y="6579658"/>
              <a:ext cx="1327801" cy="136576"/>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lang="en-GB" sz="800" b="0" spc="300" dirty="0">
                  <a:solidFill>
                    <a:schemeClr val="bg1"/>
                  </a:solidFill>
                  <a:latin typeface="JLR Emeric ExtraLight"/>
                  <a:cs typeface="JLR Emeric ExtraLight"/>
                </a:rPr>
                <a:t>CUSTOMER LOVE</a:t>
              </a:r>
              <a:endParaRPr lang="en-GB" sz="800" spc="300" dirty="0">
                <a:solidFill>
                  <a:schemeClr val="bg1"/>
                </a:solidFill>
                <a:latin typeface="JLR Emeric ExtraLight"/>
                <a:cs typeface="JLR Emeric ExtraLight"/>
              </a:endParaRPr>
            </a:p>
          </p:txBody>
        </p:sp>
        <p:sp>
          <p:nvSpPr>
            <p:cNvPr id="16" name="object 14">
              <a:extLst>
                <a:ext uri="{FF2B5EF4-FFF2-40B4-BE49-F238E27FC236}">
                  <a16:creationId xmlns:a16="http://schemas.microsoft.com/office/drawing/2014/main" id="{CBAD94E8-F5C7-3DA8-BCC7-AE25CE65E809}"/>
                </a:ext>
              </a:extLst>
            </p:cNvPr>
            <p:cNvSpPr txBox="1"/>
            <p:nvPr userDrawn="1"/>
          </p:nvSpPr>
          <p:spPr>
            <a:xfrm>
              <a:off x="2260454" y="6579658"/>
              <a:ext cx="513193"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solidFill>
                  <a:latin typeface="JLR Emeric ExtraLight"/>
                  <a:cs typeface="JLR Emeric ExtraLight"/>
                </a:rPr>
                <a:t>UNITY</a:t>
              </a:r>
              <a:endParaRPr sz="800" spc="300" dirty="0">
                <a:solidFill>
                  <a:schemeClr val="bg1"/>
                </a:solidFill>
                <a:latin typeface="JLR Emeric ExtraLight"/>
                <a:cs typeface="JLR Emeric ExtraLight"/>
              </a:endParaRPr>
            </a:p>
          </p:txBody>
        </p:sp>
        <p:sp>
          <p:nvSpPr>
            <p:cNvPr id="17" name="object 15">
              <a:extLst>
                <a:ext uri="{FF2B5EF4-FFF2-40B4-BE49-F238E27FC236}">
                  <a16:creationId xmlns:a16="http://schemas.microsoft.com/office/drawing/2014/main" id="{C0D6FDE4-D234-5076-A483-E475ABD9BC85}"/>
                </a:ext>
              </a:extLst>
            </p:cNvPr>
            <p:cNvSpPr txBox="1"/>
            <p:nvPr userDrawn="1"/>
          </p:nvSpPr>
          <p:spPr>
            <a:xfrm>
              <a:off x="3007801" y="6579658"/>
              <a:ext cx="851151"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solidFill>
                  <a:latin typeface="JLR Emeric ExtraLight"/>
                  <a:cs typeface="JLR Emeric ExtraLight"/>
                </a:rPr>
                <a:t>INTEGRITY</a:t>
              </a:r>
              <a:endParaRPr sz="800" spc="300" dirty="0">
                <a:solidFill>
                  <a:schemeClr val="bg1"/>
                </a:solidFill>
                <a:latin typeface="JLR Emeric ExtraLight"/>
                <a:cs typeface="JLR Emeric ExtraLight"/>
              </a:endParaRPr>
            </a:p>
          </p:txBody>
        </p:sp>
        <p:sp>
          <p:nvSpPr>
            <p:cNvPr id="18" name="object 16">
              <a:extLst>
                <a:ext uri="{FF2B5EF4-FFF2-40B4-BE49-F238E27FC236}">
                  <a16:creationId xmlns:a16="http://schemas.microsoft.com/office/drawing/2014/main" id="{3B00213F-F252-2FC0-E4CB-BED12FC6A65A}"/>
                </a:ext>
              </a:extLst>
            </p:cNvPr>
            <p:cNvSpPr txBox="1"/>
            <p:nvPr userDrawn="1"/>
          </p:nvSpPr>
          <p:spPr>
            <a:xfrm>
              <a:off x="4093106" y="6579658"/>
              <a:ext cx="684846"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solidFill>
                  <a:latin typeface="JLR Emeric ExtraLight"/>
                  <a:cs typeface="JLR Emeric ExtraLight"/>
                </a:rPr>
                <a:t>GROWTH</a:t>
              </a:r>
              <a:endParaRPr sz="800" spc="300" dirty="0">
                <a:solidFill>
                  <a:schemeClr val="bg1"/>
                </a:solidFill>
                <a:latin typeface="JLR Emeric ExtraLight"/>
                <a:cs typeface="JLR Emeric ExtraLight"/>
              </a:endParaRPr>
            </a:p>
          </p:txBody>
        </p:sp>
        <p:sp>
          <p:nvSpPr>
            <p:cNvPr id="19" name="object 11">
              <a:extLst>
                <a:ext uri="{FF2B5EF4-FFF2-40B4-BE49-F238E27FC236}">
                  <a16:creationId xmlns:a16="http://schemas.microsoft.com/office/drawing/2014/main" id="{A53C39B0-A6BA-45A2-E80C-380480B3F1E7}"/>
                </a:ext>
              </a:extLst>
            </p:cNvPr>
            <p:cNvSpPr/>
            <p:nvPr userDrawn="1"/>
          </p:nvSpPr>
          <p:spPr>
            <a:xfrm>
              <a:off x="4895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20" name="object 16">
              <a:extLst>
                <a:ext uri="{FF2B5EF4-FFF2-40B4-BE49-F238E27FC236}">
                  <a16:creationId xmlns:a16="http://schemas.microsoft.com/office/drawing/2014/main" id="{7149E885-D92E-A61B-29B5-07C8E29762B1}"/>
                </a:ext>
              </a:extLst>
            </p:cNvPr>
            <p:cNvSpPr txBox="1"/>
            <p:nvPr userDrawn="1"/>
          </p:nvSpPr>
          <p:spPr>
            <a:xfrm>
              <a:off x="5012103" y="6579658"/>
              <a:ext cx="626694"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solidFill>
                  <a:latin typeface="JLR Emeric ExtraLight"/>
                  <a:cs typeface="JLR Emeric ExtraLight"/>
                </a:rPr>
                <a:t>IMPACT</a:t>
              </a:r>
              <a:endParaRPr sz="800" spc="300" dirty="0">
                <a:solidFill>
                  <a:schemeClr val="bg1"/>
                </a:solidFill>
                <a:latin typeface="JLR Emeric ExtraLight"/>
                <a:cs typeface="JLR Emeric ExtraLight"/>
              </a:endParaRPr>
            </a:p>
          </p:txBody>
        </p:sp>
      </p:grpSp>
      <p:sp>
        <p:nvSpPr>
          <p:cNvPr id="8" name="Slide Number Placeholder 1">
            <a:extLst>
              <a:ext uri="{FF2B5EF4-FFF2-40B4-BE49-F238E27FC236}">
                <a16:creationId xmlns:a16="http://schemas.microsoft.com/office/drawing/2014/main" id="{70980D80-F88B-7FAB-EB2C-8F4D25EDA442}"/>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solidFill>
                <a:latin typeface="JLR Emeric ExtraLight" panose="02000503040000020004" pitchFamily="2" charset="0"/>
              </a:rPr>
              <a:pPr marL="38100">
                <a:spcBef>
                  <a:spcPts val="105"/>
                </a:spcBef>
              </a:pPr>
              <a:t>‹#›</a:t>
            </a:fld>
            <a:r>
              <a:rPr lang="en-GB" sz="700" spc="500" dirty="0">
                <a:solidFill>
                  <a:schemeClr val="bg1"/>
                </a:solidFill>
                <a:latin typeface="JLR Emeric ExtraLight" panose="02000503040000020004" pitchFamily="2" charset="0"/>
              </a:rPr>
              <a:t> </a:t>
            </a:r>
          </a:p>
        </p:txBody>
      </p:sp>
    </p:spTree>
    <p:extLst>
      <p:ext uri="{BB962C8B-B14F-4D97-AF65-F5344CB8AC3E}">
        <p14:creationId xmlns:p14="http://schemas.microsoft.com/office/powerpoint/2010/main" val="30735155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ody Copy with Side Panel">
    <p:spTree>
      <p:nvGrpSpPr>
        <p:cNvPr id="1" name=""/>
        <p:cNvGrpSpPr/>
        <p:nvPr/>
      </p:nvGrpSpPr>
      <p:grpSpPr>
        <a:xfrm>
          <a:off x="0" y="0"/>
          <a:ext cx="0" cy="0"/>
          <a:chOff x="0" y="0"/>
          <a:chExt cx="0" cy="0"/>
        </a:xfrm>
      </p:grpSpPr>
      <p:pic>
        <p:nvPicPr>
          <p:cNvPr id="8" name="object 4">
            <a:extLst>
              <a:ext uri="{FF2B5EF4-FFF2-40B4-BE49-F238E27FC236}">
                <a16:creationId xmlns:a16="http://schemas.microsoft.com/office/drawing/2014/main" id="{14AB6F17-B279-467B-98E3-9DB67C6C5271}"/>
              </a:ext>
            </a:extLst>
          </p:cNvPr>
          <p:cNvPicPr/>
          <p:nvPr userDrawn="1"/>
        </p:nvPicPr>
        <p:blipFill rotWithShape="1">
          <a:blip r:embed="rId2" cstate="print"/>
          <a:srcRect r="97552"/>
          <a:stretch/>
        </p:blipFill>
        <p:spPr>
          <a:xfrm>
            <a:off x="0" y="0"/>
            <a:ext cx="298449" cy="6858000"/>
          </a:xfrm>
          <a:prstGeom prst="rect">
            <a:avLst/>
          </a:prstGeom>
        </p:spPr>
      </p:pic>
      <p:pic>
        <p:nvPicPr>
          <p:cNvPr id="3" name="Picture 2">
            <a:extLst>
              <a:ext uri="{FF2B5EF4-FFF2-40B4-BE49-F238E27FC236}">
                <a16:creationId xmlns:a16="http://schemas.microsoft.com/office/drawing/2014/main" id="{506E32F9-C076-167F-C222-E76F5960C306}"/>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9720936" y="375221"/>
            <a:ext cx="2022604" cy="162016"/>
          </a:xfrm>
          <a:prstGeom prst="rect">
            <a:avLst/>
          </a:prstGeom>
        </p:spPr>
      </p:pic>
      <p:sp>
        <p:nvSpPr>
          <p:cNvPr id="2" name="Text Placeholder 4">
            <a:extLst>
              <a:ext uri="{FF2B5EF4-FFF2-40B4-BE49-F238E27FC236}">
                <a16:creationId xmlns:a16="http://schemas.microsoft.com/office/drawing/2014/main" id="{17E018A7-52EC-5F20-A5A2-B9BB6E723292}"/>
              </a:ext>
            </a:extLst>
          </p:cNvPr>
          <p:cNvSpPr>
            <a:spLocks noGrp="1"/>
          </p:cNvSpPr>
          <p:nvPr>
            <p:ph type="body" sz="quarter" idx="10" hasCustomPrompt="1"/>
          </p:nvPr>
        </p:nvSpPr>
        <p:spPr>
          <a:xfrm>
            <a:off x="609600" y="341929"/>
            <a:ext cx="7391400" cy="228600"/>
          </a:xfrm>
          <a:prstGeom prst="rect">
            <a:avLst/>
          </a:prstGeom>
        </p:spPr>
        <p:txBody>
          <a:bodyPr/>
          <a:lstStyle>
            <a:lvl1pPr>
              <a:defRPr sz="1050" spc="300">
                <a:latin typeface="JLR Emeric ExtraLight" panose="02000503040000020004" pitchFamily="2" charset="0"/>
              </a:defRPr>
            </a:lvl1pPr>
          </a:lstStyle>
          <a:p>
            <a:pPr lvl="0"/>
            <a:r>
              <a:rPr lang="en-US" dirty="0"/>
              <a:t>TITLE OF THE PPT OR TITLE OF THE SECTIONS</a:t>
            </a:r>
            <a:endParaRPr lang="en-GB" dirty="0"/>
          </a:p>
        </p:txBody>
      </p:sp>
      <p:sp>
        <p:nvSpPr>
          <p:cNvPr id="4" name="Text Placeholder 7">
            <a:extLst>
              <a:ext uri="{FF2B5EF4-FFF2-40B4-BE49-F238E27FC236}">
                <a16:creationId xmlns:a16="http://schemas.microsoft.com/office/drawing/2014/main" id="{027AD1E4-BE0F-61C0-15B0-30744C2F212A}"/>
              </a:ext>
            </a:extLst>
          </p:cNvPr>
          <p:cNvSpPr>
            <a:spLocks noGrp="1"/>
          </p:cNvSpPr>
          <p:nvPr>
            <p:ph type="body" sz="quarter" idx="11" hasCustomPrompt="1"/>
          </p:nvPr>
        </p:nvSpPr>
        <p:spPr>
          <a:xfrm>
            <a:off x="609600" y="1095375"/>
            <a:ext cx="5257800" cy="304800"/>
          </a:xfrm>
          <a:prstGeom prst="rect">
            <a:avLst/>
          </a:prstGeom>
        </p:spPr>
        <p:txBody>
          <a:bodyPr/>
          <a:lstStyle>
            <a:lvl1pPr>
              <a:defRPr sz="1400" spc="300">
                <a:latin typeface="JLR Emeric ExtraLight" panose="02000503040000020004" pitchFamily="2" charset="0"/>
              </a:defRPr>
            </a:lvl1pPr>
          </a:lstStyle>
          <a:p>
            <a:pPr lvl="0"/>
            <a:r>
              <a:rPr lang="en-US" dirty="0"/>
              <a:t>01 TITLE</a:t>
            </a:r>
            <a:endParaRPr lang="en-GB" dirty="0"/>
          </a:p>
        </p:txBody>
      </p:sp>
      <p:sp>
        <p:nvSpPr>
          <p:cNvPr id="5" name="Content Placeholder 8">
            <a:extLst>
              <a:ext uri="{FF2B5EF4-FFF2-40B4-BE49-F238E27FC236}">
                <a16:creationId xmlns:a16="http://schemas.microsoft.com/office/drawing/2014/main" id="{1DE55C47-C4BF-B1CA-C2A2-68BC32D6D9A1}"/>
              </a:ext>
            </a:extLst>
          </p:cNvPr>
          <p:cNvSpPr>
            <a:spLocks noGrp="1"/>
          </p:cNvSpPr>
          <p:nvPr>
            <p:ph idx="1" hasCustomPrompt="1"/>
          </p:nvPr>
        </p:nvSpPr>
        <p:spPr>
          <a:xfrm>
            <a:off x="609600" y="1581150"/>
            <a:ext cx="11201400" cy="3600450"/>
          </a:xfrm>
          <a:prstGeom prst="rect">
            <a:avLst/>
          </a:prstGeom>
        </p:spPr>
        <p:txBody>
          <a:bodyPr/>
          <a:lstStyle>
            <a:lvl1pPr>
              <a:defRPr sz="1200">
                <a:latin typeface="JLR Emeric ExtraLight" panose="02000503040000020004" pitchFamily="2" charset="0"/>
              </a:defRPr>
            </a:lvl1pPr>
            <a:lvl2pPr marL="628650" indent="-171450">
              <a:buFont typeface="Arial" panose="020B0604020202020204" pitchFamily="34" charset="0"/>
              <a:buChar char="•"/>
              <a:defRPr sz="1200">
                <a:latin typeface="JLR Emeric ExtraLight" panose="02000503040000020004" pitchFamily="2" charset="0"/>
              </a:defRPr>
            </a:lvl2pPr>
            <a:lvl3pPr marL="1085850" indent="-171450">
              <a:buFont typeface="Arial" panose="020B0604020202020204" pitchFamily="34" charset="0"/>
              <a:buChar char="•"/>
              <a:defRPr sz="1200">
                <a:latin typeface="JLR Emeric ExtraLight" panose="02000503040000020004" pitchFamily="2" charset="0"/>
              </a:defRPr>
            </a:lvl3pPr>
          </a:lstStyle>
          <a:p>
            <a:r>
              <a:rPr lang="en-GB" dirty="0"/>
              <a:t>JLR </a:t>
            </a:r>
            <a:r>
              <a:rPr lang="en-GB" dirty="0" err="1"/>
              <a:t>Emeric</a:t>
            </a:r>
            <a:r>
              <a:rPr lang="en-GB" dirty="0"/>
              <a:t> </a:t>
            </a:r>
            <a:r>
              <a:rPr lang="en-GB" dirty="0" err="1"/>
              <a:t>ExtraLight</a:t>
            </a:r>
            <a:r>
              <a:rPr lang="en-GB" dirty="0"/>
              <a:t> 12pt. This is first level of text. To toggle between the text levels, highlight the required text and select the ‘tab’ or ‘</a:t>
            </a:r>
            <a:r>
              <a:rPr lang="en-GB" dirty="0" err="1"/>
              <a:t>shift+tab</a:t>
            </a:r>
            <a:r>
              <a:rPr lang="en-GB" dirty="0"/>
              <a:t>’ keys.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Nullam</a:t>
            </a:r>
            <a:r>
              <a:rPr lang="en-GB" dirty="0"/>
              <a:t> </a:t>
            </a:r>
            <a:r>
              <a:rPr lang="en-GB" dirty="0" err="1"/>
              <a:t>eget</a:t>
            </a:r>
            <a:r>
              <a:rPr lang="en-GB" dirty="0"/>
              <a:t> </a:t>
            </a:r>
            <a:r>
              <a:rPr lang="en-GB" dirty="0" err="1"/>
              <a:t>nisl</a:t>
            </a:r>
            <a:r>
              <a:rPr lang="en-GB" dirty="0"/>
              <a:t> </a:t>
            </a:r>
            <a:r>
              <a:rPr lang="en-GB" dirty="0" err="1"/>
              <a:t>tristique</a:t>
            </a:r>
            <a:r>
              <a:rPr lang="en-GB" dirty="0"/>
              <a:t>, convallis </a:t>
            </a:r>
            <a:r>
              <a:rPr lang="en-GB" dirty="0" err="1"/>
              <a:t>metus</a:t>
            </a:r>
            <a:r>
              <a:rPr lang="en-GB" dirty="0"/>
              <a:t> at, </a:t>
            </a:r>
            <a:r>
              <a:rPr lang="en-GB" dirty="0" err="1"/>
              <a:t>eleifend</a:t>
            </a:r>
            <a:r>
              <a:rPr lang="en-GB" dirty="0"/>
              <a:t> </a:t>
            </a:r>
            <a:r>
              <a:rPr lang="en-GB" dirty="0" err="1"/>
              <a:t>dolor</a:t>
            </a:r>
            <a:r>
              <a:rPr lang="en-GB" dirty="0"/>
              <a:t>. Aenean </a:t>
            </a:r>
            <a:r>
              <a:rPr lang="en-GB" dirty="0" err="1"/>
              <a:t>porttitor</a:t>
            </a:r>
            <a:r>
              <a:rPr lang="en-GB" dirty="0"/>
              <a:t> </a:t>
            </a:r>
            <a:r>
              <a:rPr lang="en-GB" dirty="0" err="1"/>
              <a:t>felis</a:t>
            </a:r>
            <a:r>
              <a:rPr lang="en-GB" dirty="0"/>
              <a:t> </a:t>
            </a:r>
            <a:r>
              <a:rPr lang="en-GB" dirty="0" err="1"/>
              <a:t>neque</a:t>
            </a:r>
            <a:r>
              <a:rPr lang="en-GB" dirty="0"/>
              <a:t>, </a:t>
            </a:r>
            <a:r>
              <a:rPr lang="en-GB" dirty="0" err="1"/>
              <a:t>quis</a:t>
            </a:r>
            <a:r>
              <a:rPr lang="en-GB" dirty="0"/>
              <a:t> </a:t>
            </a:r>
            <a:r>
              <a:rPr lang="en-GB" dirty="0" err="1"/>
              <a:t>hendrerit</a:t>
            </a:r>
            <a:r>
              <a:rPr lang="en-GB" dirty="0"/>
              <a:t>.</a:t>
            </a:r>
          </a:p>
          <a:p>
            <a:endParaRPr lang="en-GB" dirty="0"/>
          </a:p>
          <a:p>
            <a:r>
              <a:rPr lang="en-GB" dirty="0"/>
              <a:t>Subheading (embolden first level of text)</a:t>
            </a:r>
          </a:p>
          <a:p>
            <a:endParaRPr lang="en-GB" dirty="0"/>
          </a:p>
          <a:p>
            <a:r>
              <a:rPr lang="en-GB" dirty="0" err="1"/>
              <a:t>Donec</a:t>
            </a:r>
            <a:r>
              <a:rPr lang="en-GB" dirty="0"/>
              <a:t> </a:t>
            </a:r>
            <a:r>
              <a:rPr lang="en-GB" dirty="0" err="1"/>
              <a:t>faucibus</a:t>
            </a:r>
            <a:r>
              <a:rPr lang="en-GB" dirty="0"/>
              <a:t> </a:t>
            </a:r>
            <a:r>
              <a:rPr lang="en-GB" dirty="0" err="1"/>
              <a:t>risus</a:t>
            </a:r>
            <a:r>
              <a:rPr lang="en-GB" dirty="0"/>
              <a:t> at libero </a:t>
            </a:r>
            <a:r>
              <a:rPr lang="en-GB" dirty="0" err="1"/>
              <a:t>volutpat</a:t>
            </a:r>
            <a:r>
              <a:rPr lang="en-GB" dirty="0"/>
              <a:t> </a:t>
            </a:r>
            <a:r>
              <a:rPr lang="en-GB" dirty="0" err="1"/>
              <a:t>sollicitudin</a:t>
            </a:r>
            <a:r>
              <a:rPr lang="en-GB" dirty="0"/>
              <a:t>. </a:t>
            </a:r>
            <a:r>
              <a:rPr lang="en-GB" dirty="0" err="1"/>
              <a:t>Donec</a:t>
            </a:r>
            <a:r>
              <a:rPr lang="en-GB" dirty="0"/>
              <a:t> </a:t>
            </a:r>
            <a:r>
              <a:rPr lang="en-GB" dirty="0" err="1"/>
              <a:t>scelerisque</a:t>
            </a:r>
            <a:r>
              <a:rPr lang="en-GB" dirty="0"/>
              <a:t> </a:t>
            </a:r>
            <a:r>
              <a:rPr lang="en-GB" dirty="0" err="1"/>
              <a:t>lacinia</a:t>
            </a:r>
            <a:r>
              <a:rPr lang="en-GB" dirty="0"/>
              <a:t> </a:t>
            </a:r>
            <a:r>
              <a:rPr lang="en-GB" dirty="0" err="1"/>
              <a:t>diam</a:t>
            </a:r>
            <a:r>
              <a:rPr lang="en-GB" dirty="0"/>
              <a:t> </a:t>
            </a:r>
            <a:r>
              <a:rPr lang="en-GB" dirty="0" err="1"/>
              <a:t>ut</a:t>
            </a:r>
            <a:r>
              <a:rPr lang="en-GB" dirty="0"/>
              <a:t> </a:t>
            </a:r>
            <a:r>
              <a:rPr lang="en-GB" dirty="0" err="1"/>
              <a:t>elementum</a:t>
            </a:r>
            <a:r>
              <a:rPr lang="en-GB" dirty="0"/>
              <a:t>. </a:t>
            </a:r>
            <a:r>
              <a:rPr lang="en-GB" dirty="0" err="1"/>
              <a:t>Sed</a:t>
            </a:r>
            <a:r>
              <a:rPr lang="en-GB" dirty="0"/>
              <a:t> id </a:t>
            </a:r>
            <a:r>
              <a:rPr lang="en-GB" dirty="0" err="1"/>
              <a:t>eleifend</a:t>
            </a:r>
            <a:r>
              <a:rPr lang="en-GB" dirty="0"/>
              <a:t> </a:t>
            </a:r>
            <a:r>
              <a:rPr lang="en-GB" dirty="0" err="1"/>
              <a:t>metus</a:t>
            </a:r>
            <a:r>
              <a:rPr lang="en-GB" dirty="0"/>
              <a:t>, et </a:t>
            </a:r>
            <a:r>
              <a:rPr lang="en-GB" dirty="0" err="1"/>
              <a:t>placerat</a:t>
            </a:r>
            <a:r>
              <a:rPr lang="en-GB" dirty="0"/>
              <a:t> lorem. </a:t>
            </a:r>
            <a:r>
              <a:rPr lang="en-GB" dirty="0" err="1"/>
              <a:t>Vestibulum</a:t>
            </a:r>
            <a:r>
              <a:rPr lang="en-GB" dirty="0"/>
              <a:t> ante ipsum </a:t>
            </a:r>
            <a:r>
              <a:rPr lang="en-GB" dirty="0" err="1"/>
              <a:t>primis</a:t>
            </a:r>
            <a:r>
              <a:rPr lang="en-GB" dirty="0"/>
              <a:t> in </a:t>
            </a:r>
            <a:r>
              <a:rPr lang="en-GB" dirty="0" err="1"/>
              <a:t>faucibus</a:t>
            </a:r>
            <a:r>
              <a:rPr lang="en-GB" dirty="0"/>
              <a:t> </a:t>
            </a:r>
            <a:r>
              <a:rPr lang="en-GB" dirty="0" err="1"/>
              <a:t>orci</a:t>
            </a:r>
            <a:r>
              <a:rPr lang="en-GB" dirty="0"/>
              <a:t> </a:t>
            </a:r>
            <a:r>
              <a:rPr lang="en-GB" dirty="0" err="1"/>
              <a:t>luctus</a:t>
            </a:r>
            <a:r>
              <a:rPr lang="en-GB" dirty="0"/>
              <a:t> et </a:t>
            </a:r>
            <a:r>
              <a:rPr lang="en-GB" dirty="0" err="1"/>
              <a:t>ultrices</a:t>
            </a:r>
            <a:r>
              <a:rPr lang="en-GB" dirty="0"/>
              <a:t> </a:t>
            </a:r>
            <a:r>
              <a:rPr lang="en-GB" dirty="0" err="1"/>
              <a:t>posuere</a:t>
            </a:r>
            <a:r>
              <a:rPr lang="en-GB" dirty="0"/>
              <a:t> </a:t>
            </a:r>
            <a:r>
              <a:rPr lang="en-GB" dirty="0" err="1"/>
              <a:t>cubilia</a:t>
            </a:r>
            <a:r>
              <a:rPr lang="en-GB" dirty="0"/>
              <a:t> </a:t>
            </a:r>
            <a:r>
              <a:rPr lang="en-GB" dirty="0" err="1"/>
              <a:t>Curae</a:t>
            </a:r>
            <a:r>
              <a:rPr lang="en-GB" dirty="0"/>
              <a:t>; </a:t>
            </a:r>
            <a:r>
              <a:rPr lang="en-GB" dirty="0" err="1"/>
              <a:t>Suspendisse</a:t>
            </a:r>
            <a:r>
              <a:rPr lang="en-GB" dirty="0"/>
              <a:t> at </a:t>
            </a:r>
            <a:r>
              <a:rPr lang="en-GB" dirty="0" err="1"/>
              <a:t>mauris</a:t>
            </a:r>
            <a:r>
              <a:rPr lang="en-GB" dirty="0"/>
              <a:t> </a:t>
            </a:r>
            <a:r>
              <a:rPr lang="en-GB" dirty="0" err="1"/>
              <a:t>vestibulum</a:t>
            </a:r>
            <a:r>
              <a:rPr lang="en-GB" dirty="0"/>
              <a:t>, </a:t>
            </a:r>
            <a:r>
              <a:rPr lang="en-GB" dirty="0" err="1"/>
              <a:t>rhoncus</a:t>
            </a:r>
            <a:r>
              <a:rPr lang="en-GB" dirty="0"/>
              <a:t> libero ac, </a:t>
            </a:r>
            <a:r>
              <a:rPr lang="en-GB" dirty="0" err="1"/>
              <a:t>consectetur</a:t>
            </a:r>
            <a:r>
              <a:rPr lang="en-GB" dirty="0"/>
              <a:t> </a:t>
            </a:r>
            <a:r>
              <a:rPr lang="en-GB" dirty="0" err="1"/>
              <a:t>purus</a:t>
            </a:r>
            <a:r>
              <a:rPr lang="en-GB" dirty="0"/>
              <a:t>. </a:t>
            </a:r>
            <a:r>
              <a:rPr lang="en-GB" dirty="0" err="1"/>
              <a:t>Mauris</a:t>
            </a:r>
            <a:r>
              <a:rPr lang="en-GB" dirty="0"/>
              <a:t> </a:t>
            </a:r>
            <a:r>
              <a:rPr lang="en-GB" dirty="0" err="1"/>
              <a:t>finibus</a:t>
            </a:r>
            <a:r>
              <a:rPr lang="en-GB" dirty="0"/>
              <a:t> </a:t>
            </a:r>
            <a:r>
              <a:rPr lang="en-GB" dirty="0" err="1"/>
              <a:t>vulputate</a:t>
            </a:r>
            <a:r>
              <a:rPr lang="en-GB" dirty="0"/>
              <a:t>.</a:t>
            </a:r>
          </a:p>
          <a:p>
            <a:endParaRPr lang="en-GB" dirty="0"/>
          </a:p>
          <a:p>
            <a:pPr lvl="1"/>
            <a:r>
              <a:rPr lang="en-GB" dirty="0"/>
              <a:t>Indented bullet point JLR </a:t>
            </a:r>
            <a:r>
              <a:rPr lang="en-GB" dirty="0" err="1"/>
              <a:t>Emeric</a:t>
            </a:r>
            <a:r>
              <a:rPr lang="en-GB" dirty="0"/>
              <a:t> </a:t>
            </a:r>
            <a:r>
              <a:rPr lang="en-GB" dirty="0" err="1"/>
              <a:t>ExtraLight</a:t>
            </a:r>
            <a:r>
              <a:rPr lang="en-GB" dirty="0"/>
              <a:t> 12pt. This is second level of text.</a:t>
            </a:r>
          </a:p>
          <a:p>
            <a:pPr lvl="2"/>
            <a:r>
              <a:rPr lang="en-GB" dirty="0"/>
              <a:t>Indented bullet point JLR </a:t>
            </a:r>
            <a:r>
              <a:rPr lang="en-GB" dirty="0" err="1"/>
              <a:t>Emeric</a:t>
            </a:r>
            <a:r>
              <a:rPr lang="en-GB" dirty="0"/>
              <a:t> ExtraLight12pt Regular. This is third level of text</a:t>
            </a:r>
          </a:p>
          <a:p>
            <a:pPr lvl="2"/>
            <a:endParaRPr lang="en-GB" dirty="0"/>
          </a:p>
          <a:p>
            <a:endParaRPr lang="en-GB" dirty="0"/>
          </a:p>
        </p:txBody>
      </p:sp>
      <p:sp>
        <p:nvSpPr>
          <p:cNvPr id="6" name="object 9">
            <a:extLst>
              <a:ext uri="{FF2B5EF4-FFF2-40B4-BE49-F238E27FC236}">
                <a16:creationId xmlns:a16="http://schemas.microsoft.com/office/drawing/2014/main" id="{1ABA36A9-FABA-0E05-BD8E-44C24A975DBB}"/>
              </a:ext>
            </a:extLst>
          </p:cNvPr>
          <p:cNvSpPr/>
          <p:nvPr userDrawn="1"/>
        </p:nvSpPr>
        <p:spPr>
          <a:xfrm>
            <a:off x="2143377"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9" name="object 10">
            <a:extLst>
              <a:ext uri="{FF2B5EF4-FFF2-40B4-BE49-F238E27FC236}">
                <a16:creationId xmlns:a16="http://schemas.microsoft.com/office/drawing/2014/main" id="{DEBF6E8C-B736-5CDC-CA5D-CF2033A3E116}"/>
              </a:ext>
            </a:extLst>
          </p:cNvPr>
          <p:cNvSpPr/>
          <p:nvPr userDrawn="1"/>
        </p:nvSpPr>
        <p:spPr>
          <a:xfrm>
            <a:off x="2890724"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0" name="object 11">
            <a:extLst>
              <a:ext uri="{FF2B5EF4-FFF2-40B4-BE49-F238E27FC236}">
                <a16:creationId xmlns:a16="http://schemas.microsoft.com/office/drawing/2014/main" id="{4B11D0D1-9BB5-3245-8FAE-6C571362773D}"/>
              </a:ext>
            </a:extLst>
          </p:cNvPr>
          <p:cNvSpPr/>
          <p:nvPr userDrawn="1"/>
        </p:nvSpPr>
        <p:spPr>
          <a:xfrm>
            <a:off x="3976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1" name="object 12">
            <a:extLst>
              <a:ext uri="{FF2B5EF4-FFF2-40B4-BE49-F238E27FC236}">
                <a16:creationId xmlns:a16="http://schemas.microsoft.com/office/drawing/2014/main" id="{802B2C04-B9C0-2519-A362-4C9E319513AB}"/>
              </a:ext>
            </a:extLst>
          </p:cNvPr>
          <p:cNvSpPr txBox="1"/>
          <p:nvPr userDrawn="1"/>
        </p:nvSpPr>
        <p:spPr>
          <a:xfrm>
            <a:off x="698499" y="6579658"/>
            <a:ext cx="1327801" cy="136576"/>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lang="en-GB" sz="800" b="0" spc="300" dirty="0">
                <a:solidFill>
                  <a:schemeClr val="bg1">
                    <a:lumMod val="50000"/>
                  </a:schemeClr>
                </a:solidFill>
                <a:latin typeface="JLR Emeric ExtraLight"/>
                <a:cs typeface="JLR Emeric ExtraLight"/>
              </a:rPr>
              <a:t>CUSTOMER LOVE</a:t>
            </a:r>
            <a:endParaRPr lang="en-GB" sz="800" spc="300" dirty="0">
              <a:solidFill>
                <a:schemeClr val="bg1">
                  <a:lumMod val="50000"/>
                </a:schemeClr>
              </a:solidFill>
              <a:latin typeface="JLR Emeric ExtraLight"/>
              <a:cs typeface="JLR Emeric ExtraLight"/>
            </a:endParaRPr>
          </a:p>
        </p:txBody>
      </p:sp>
      <p:sp>
        <p:nvSpPr>
          <p:cNvPr id="12" name="object 14">
            <a:extLst>
              <a:ext uri="{FF2B5EF4-FFF2-40B4-BE49-F238E27FC236}">
                <a16:creationId xmlns:a16="http://schemas.microsoft.com/office/drawing/2014/main" id="{BA6EE02D-45C4-BA1F-E686-D5ADAC301272}"/>
              </a:ext>
            </a:extLst>
          </p:cNvPr>
          <p:cNvSpPr txBox="1"/>
          <p:nvPr userDrawn="1"/>
        </p:nvSpPr>
        <p:spPr>
          <a:xfrm>
            <a:off x="2260454" y="6579658"/>
            <a:ext cx="513193"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UNITY</a:t>
            </a:r>
            <a:endParaRPr sz="800" spc="300" dirty="0">
              <a:solidFill>
                <a:schemeClr val="bg1">
                  <a:lumMod val="50000"/>
                </a:schemeClr>
              </a:solidFill>
              <a:latin typeface="JLR Emeric ExtraLight"/>
              <a:cs typeface="JLR Emeric ExtraLight"/>
            </a:endParaRPr>
          </a:p>
        </p:txBody>
      </p:sp>
      <p:sp>
        <p:nvSpPr>
          <p:cNvPr id="13" name="object 15">
            <a:extLst>
              <a:ext uri="{FF2B5EF4-FFF2-40B4-BE49-F238E27FC236}">
                <a16:creationId xmlns:a16="http://schemas.microsoft.com/office/drawing/2014/main" id="{F309C3D5-B4F7-18FA-63D2-9B06CB857176}"/>
              </a:ext>
            </a:extLst>
          </p:cNvPr>
          <p:cNvSpPr txBox="1"/>
          <p:nvPr userDrawn="1"/>
        </p:nvSpPr>
        <p:spPr>
          <a:xfrm>
            <a:off x="3007801" y="6579658"/>
            <a:ext cx="851151"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INTEGRITY</a:t>
            </a:r>
            <a:endParaRPr sz="800" spc="300" dirty="0">
              <a:solidFill>
                <a:schemeClr val="bg1">
                  <a:lumMod val="50000"/>
                </a:schemeClr>
              </a:solidFill>
              <a:latin typeface="JLR Emeric ExtraLight"/>
              <a:cs typeface="JLR Emeric ExtraLight"/>
            </a:endParaRPr>
          </a:p>
        </p:txBody>
      </p:sp>
      <p:sp>
        <p:nvSpPr>
          <p:cNvPr id="14" name="object 16">
            <a:extLst>
              <a:ext uri="{FF2B5EF4-FFF2-40B4-BE49-F238E27FC236}">
                <a16:creationId xmlns:a16="http://schemas.microsoft.com/office/drawing/2014/main" id="{7263B9BE-A9CE-551F-6B92-D7F0C7179E5F}"/>
              </a:ext>
            </a:extLst>
          </p:cNvPr>
          <p:cNvSpPr txBox="1"/>
          <p:nvPr userDrawn="1"/>
        </p:nvSpPr>
        <p:spPr>
          <a:xfrm>
            <a:off x="4093106" y="6579658"/>
            <a:ext cx="684846"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GROWTH</a:t>
            </a:r>
            <a:endParaRPr sz="800" spc="300" dirty="0">
              <a:solidFill>
                <a:schemeClr val="bg1">
                  <a:lumMod val="50000"/>
                </a:schemeClr>
              </a:solidFill>
              <a:latin typeface="JLR Emeric ExtraLight"/>
              <a:cs typeface="JLR Emeric ExtraLight"/>
            </a:endParaRPr>
          </a:p>
        </p:txBody>
      </p:sp>
      <p:sp>
        <p:nvSpPr>
          <p:cNvPr id="15" name="object 11">
            <a:extLst>
              <a:ext uri="{FF2B5EF4-FFF2-40B4-BE49-F238E27FC236}">
                <a16:creationId xmlns:a16="http://schemas.microsoft.com/office/drawing/2014/main" id="{6EEAD698-CC0A-53C4-DA29-EC887094A351}"/>
              </a:ext>
            </a:extLst>
          </p:cNvPr>
          <p:cNvSpPr/>
          <p:nvPr userDrawn="1"/>
        </p:nvSpPr>
        <p:spPr>
          <a:xfrm>
            <a:off x="4895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6" name="object 16">
            <a:extLst>
              <a:ext uri="{FF2B5EF4-FFF2-40B4-BE49-F238E27FC236}">
                <a16:creationId xmlns:a16="http://schemas.microsoft.com/office/drawing/2014/main" id="{C1697861-3C2B-877E-FF8A-926006416364}"/>
              </a:ext>
            </a:extLst>
          </p:cNvPr>
          <p:cNvSpPr txBox="1"/>
          <p:nvPr userDrawn="1"/>
        </p:nvSpPr>
        <p:spPr>
          <a:xfrm>
            <a:off x="5012103" y="6579658"/>
            <a:ext cx="626694"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IMPACT</a:t>
            </a:r>
            <a:endParaRPr sz="800" spc="300" dirty="0">
              <a:solidFill>
                <a:schemeClr val="bg1">
                  <a:lumMod val="50000"/>
                </a:schemeClr>
              </a:solidFill>
              <a:latin typeface="JLR Emeric ExtraLight"/>
              <a:cs typeface="JLR Emeric ExtraLight"/>
            </a:endParaRPr>
          </a:p>
        </p:txBody>
      </p:sp>
      <p:sp>
        <p:nvSpPr>
          <p:cNvPr id="17" name="Slide Number Placeholder 1">
            <a:extLst>
              <a:ext uri="{FF2B5EF4-FFF2-40B4-BE49-F238E27FC236}">
                <a16:creationId xmlns:a16="http://schemas.microsoft.com/office/drawing/2014/main" id="{E6CA41A8-9F42-BCDD-0BDF-495FE2B32B5D}"/>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solidFill>
                <a:latin typeface="JLR Emeric ExtraLight" panose="02000503040000020004" pitchFamily="2" charset="0"/>
              </a:rPr>
              <a:pPr marL="38100">
                <a:spcBef>
                  <a:spcPts val="105"/>
                </a:spcBef>
              </a:pPr>
              <a:t>‹#›</a:t>
            </a:fld>
            <a:r>
              <a:rPr lang="en-GB" sz="700" spc="500" dirty="0">
                <a:solidFill>
                  <a:schemeClr val="bg1"/>
                </a:solidFill>
                <a:latin typeface="JLR Emeric ExtraLight" panose="02000503040000020004" pitchFamily="2" charset="0"/>
              </a:rPr>
              <a:t> </a:t>
            </a:r>
          </a:p>
        </p:txBody>
      </p:sp>
    </p:spTree>
    <p:extLst>
      <p:ext uri="{BB962C8B-B14F-4D97-AF65-F5344CB8AC3E}">
        <p14:creationId xmlns:p14="http://schemas.microsoft.com/office/powerpoint/2010/main" val="2358931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2" name="object 4">
            <a:extLst>
              <a:ext uri="{FF2B5EF4-FFF2-40B4-BE49-F238E27FC236}">
                <a16:creationId xmlns:a16="http://schemas.microsoft.com/office/drawing/2014/main" id="{52766F2F-7797-B4FC-2449-06B08CA6692A}"/>
              </a:ext>
            </a:extLst>
          </p:cNvPr>
          <p:cNvPicPr/>
          <p:nvPr userDrawn="1"/>
        </p:nvPicPr>
        <p:blipFill>
          <a:blip r:embed="rId2" cstate="print"/>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AFE1F9D5-A71C-9D05-F8D5-7630A62CFF93}"/>
              </a:ext>
            </a:extLst>
          </p:cNvPr>
          <p:cNvSpPr txBox="1"/>
          <p:nvPr userDrawn="1"/>
        </p:nvSpPr>
        <p:spPr>
          <a:xfrm>
            <a:off x="8991600" y="6553200"/>
            <a:ext cx="2916000" cy="200055"/>
          </a:xfrm>
          <a:prstGeom prst="rect">
            <a:avLst/>
          </a:prstGeom>
          <a:noFill/>
        </p:spPr>
        <p:txBody>
          <a:bodyPr wrap="square">
            <a:spAutoFit/>
          </a:bodyPr>
          <a:lstStyle/>
          <a:p>
            <a:pPr marL="12700" algn="r">
              <a:lnSpc>
                <a:spcPct val="100000"/>
              </a:lnSpc>
              <a:spcBef>
                <a:spcPts val="105"/>
              </a:spcBef>
            </a:pPr>
            <a:r>
              <a:rPr lang="en-GB" sz="700" b="0" dirty="0">
                <a:solidFill>
                  <a:schemeClr val="bg1"/>
                </a:solidFill>
                <a:latin typeface="JLR Emeric ExtraLight"/>
                <a:cs typeface="JLR Emeric ExtraLight"/>
              </a:rPr>
              <a:t>Jaguar Land Rover Confidential ©2022</a:t>
            </a:r>
            <a:endParaRPr lang="en-GB" sz="700" dirty="0">
              <a:solidFill>
                <a:schemeClr val="bg1"/>
              </a:solidFill>
              <a:latin typeface="JLR Emeric ExtraLight"/>
              <a:cs typeface="JLR Emeric ExtraLight"/>
            </a:endParaRPr>
          </a:p>
        </p:txBody>
      </p:sp>
      <p:pic>
        <p:nvPicPr>
          <p:cNvPr id="3" name="Picture 2">
            <a:extLst>
              <a:ext uri="{FF2B5EF4-FFF2-40B4-BE49-F238E27FC236}">
                <a16:creationId xmlns:a16="http://schemas.microsoft.com/office/drawing/2014/main" id="{5F655D3D-B5D6-7B98-3BB7-90CC383657D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0599" y="389538"/>
            <a:ext cx="2023179" cy="162016"/>
          </a:xfrm>
          <a:prstGeom prst="rect">
            <a:avLst/>
          </a:prstGeom>
        </p:spPr>
      </p:pic>
      <p:sp>
        <p:nvSpPr>
          <p:cNvPr id="7" name="object 7">
            <a:extLst>
              <a:ext uri="{FF2B5EF4-FFF2-40B4-BE49-F238E27FC236}">
                <a16:creationId xmlns:a16="http://schemas.microsoft.com/office/drawing/2014/main" id="{2A692D15-9586-71DB-498D-4EF1D5C54B32}"/>
              </a:ext>
            </a:extLst>
          </p:cNvPr>
          <p:cNvSpPr/>
          <p:nvPr userDrawn="1"/>
        </p:nvSpPr>
        <p:spPr>
          <a:xfrm>
            <a:off x="990050" y="2753344"/>
            <a:ext cx="0" cy="1351915"/>
          </a:xfrm>
          <a:custGeom>
            <a:avLst/>
            <a:gdLst/>
            <a:ahLst/>
            <a:cxnLst/>
            <a:rect l="l" t="t" r="r" b="b"/>
            <a:pathLst>
              <a:path h="1351914">
                <a:moveTo>
                  <a:pt x="0" y="0"/>
                </a:moveTo>
                <a:lnTo>
                  <a:pt x="0" y="1351318"/>
                </a:lnTo>
              </a:path>
            </a:pathLst>
          </a:custGeom>
          <a:ln w="12700">
            <a:solidFill>
              <a:srgbClr val="D1BD82"/>
            </a:solidFill>
          </a:ln>
        </p:spPr>
        <p:txBody>
          <a:bodyPr wrap="square" lIns="0" tIns="0" rIns="0" bIns="0" rtlCol="0"/>
          <a:lstStyle/>
          <a:p>
            <a:endParaRPr/>
          </a:p>
        </p:txBody>
      </p:sp>
      <p:sp>
        <p:nvSpPr>
          <p:cNvPr id="8" name="Text Placeholder 5">
            <a:extLst>
              <a:ext uri="{FF2B5EF4-FFF2-40B4-BE49-F238E27FC236}">
                <a16:creationId xmlns:a16="http://schemas.microsoft.com/office/drawing/2014/main" id="{28964FE0-52F5-4E39-C41B-2F621D810FC4}"/>
              </a:ext>
            </a:extLst>
          </p:cNvPr>
          <p:cNvSpPr>
            <a:spLocks noGrp="1"/>
          </p:cNvSpPr>
          <p:nvPr>
            <p:ph type="body" sz="quarter" idx="10" hasCustomPrompt="1"/>
          </p:nvPr>
        </p:nvSpPr>
        <p:spPr>
          <a:xfrm>
            <a:off x="1242482" y="2971800"/>
            <a:ext cx="7543800" cy="609600"/>
          </a:xfrm>
          <a:prstGeom prst="rect">
            <a:avLst/>
          </a:prstGeom>
        </p:spPr>
        <p:txBody>
          <a:bodyPr/>
          <a:lstStyle>
            <a:lvl1pPr>
              <a:defRPr sz="3700" spc="300">
                <a:solidFill>
                  <a:schemeClr val="bg1"/>
                </a:solidFill>
                <a:latin typeface="JLR Emeric ExtraLight" panose="02000503040000020004" pitchFamily="2" charset="0"/>
              </a:defRPr>
            </a:lvl1pPr>
          </a:lstStyle>
          <a:p>
            <a:pPr lvl="0"/>
            <a:r>
              <a:rPr lang="en-US" dirty="0"/>
              <a:t>SECTION TITLE</a:t>
            </a:r>
            <a:endParaRPr lang="en-GB" dirty="0"/>
          </a:p>
        </p:txBody>
      </p:sp>
      <p:sp>
        <p:nvSpPr>
          <p:cNvPr id="9" name="Text Placeholder 9">
            <a:extLst>
              <a:ext uri="{FF2B5EF4-FFF2-40B4-BE49-F238E27FC236}">
                <a16:creationId xmlns:a16="http://schemas.microsoft.com/office/drawing/2014/main" id="{807C379A-3C9B-DF15-DDB3-2854D983FE65}"/>
              </a:ext>
            </a:extLst>
          </p:cNvPr>
          <p:cNvSpPr>
            <a:spLocks noGrp="1"/>
          </p:cNvSpPr>
          <p:nvPr>
            <p:ph type="body" sz="quarter" idx="11" hasCustomPrompt="1"/>
          </p:nvPr>
        </p:nvSpPr>
        <p:spPr>
          <a:xfrm>
            <a:off x="1242482" y="3651906"/>
            <a:ext cx="7543800" cy="240088"/>
          </a:xfrm>
          <a:prstGeom prst="rect">
            <a:avLst/>
          </a:prstGeom>
        </p:spPr>
        <p:txBody>
          <a:bodyPr/>
          <a:lstStyle>
            <a:lvl1pPr>
              <a:defRPr sz="1250" spc="300">
                <a:solidFill>
                  <a:schemeClr val="bg1"/>
                </a:solidFill>
                <a:latin typeface="JLR Emeric ExtraLight" panose="02000503040000020004" pitchFamily="2" charset="0"/>
              </a:defRPr>
            </a:lvl1pPr>
          </a:lstStyle>
          <a:p>
            <a:pPr lvl="0"/>
            <a:r>
              <a:rPr lang="en-US" dirty="0"/>
              <a:t>SECONDARY DESCRIPTOR</a:t>
            </a:r>
            <a:endParaRPr lang="en-GB" dirty="0"/>
          </a:p>
        </p:txBody>
      </p:sp>
      <p:sp>
        <p:nvSpPr>
          <p:cNvPr id="6" name="Slide Number Placeholder 1">
            <a:extLst>
              <a:ext uri="{FF2B5EF4-FFF2-40B4-BE49-F238E27FC236}">
                <a16:creationId xmlns:a16="http://schemas.microsoft.com/office/drawing/2014/main" id="{0A232A90-4FEC-9F92-26C6-2B2F609C1679}"/>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solidFill>
                <a:latin typeface="JLR Emeric ExtraLight" panose="02000503040000020004" pitchFamily="2" charset="0"/>
              </a:rPr>
              <a:pPr marL="38100">
                <a:spcBef>
                  <a:spcPts val="105"/>
                </a:spcBef>
              </a:pPr>
              <a:t>‹#›</a:t>
            </a:fld>
            <a:r>
              <a:rPr lang="en-GB" sz="700" spc="500" dirty="0">
                <a:solidFill>
                  <a:schemeClr val="bg1"/>
                </a:solidFill>
                <a:latin typeface="JLR Emeric ExtraLight" panose="02000503040000020004" pitchFamily="2" charset="0"/>
              </a:rPr>
              <a:t> </a:t>
            </a:r>
          </a:p>
        </p:txBody>
      </p:sp>
    </p:spTree>
    <p:extLst>
      <p:ext uri="{BB962C8B-B14F-4D97-AF65-F5344CB8AC3E}">
        <p14:creationId xmlns:p14="http://schemas.microsoft.com/office/powerpoint/2010/main" val="1522304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ody Copy with Image">
    <p:spTree>
      <p:nvGrpSpPr>
        <p:cNvPr id="1" name=""/>
        <p:cNvGrpSpPr/>
        <p:nvPr/>
      </p:nvGrpSpPr>
      <p:grpSpPr>
        <a:xfrm>
          <a:off x="0" y="0"/>
          <a:ext cx="0" cy="0"/>
          <a:chOff x="0" y="0"/>
          <a:chExt cx="0" cy="0"/>
        </a:xfrm>
      </p:grpSpPr>
      <p:pic>
        <p:nvPicPr>
          <p:cNvPr id="5" name="object 2">
            <a:extLst>
              <a:ext uri="{FF2B5EF4-FFF2-40B4-BE49-F238E27FC236}">
                <a16:creationId xmlns:a16="http://schemas.microsoft.com/office/drawing/2014/main" id="{D0E7517D-5F96-B51D-2147-7E01B6F8A4C4}"/>
              </a:ext>
            </a:extLst>
          </p:cNvPr>
          <p:cNvPicPr/>
          <p:nvPr userDrawn="1"/>
        </p:nvPicPr>
        <p:blipFill rotWithShape="1">
          <a:blip r:embed="rId2" cstate="print"/>
          <a:srcRect r="52312"/>
          <a:stretch/>
        </p:blipFill>
        <p:spPr>
          <a:xfrm>
            <a:off x="0" y="0"/>
            <a:ext cx="5814126" cy="6858000"/>
          </a:xfrm>
          <a:prstGeom prst="rect">
            <a:avLst/>
          </a:prstGeom>
        </p:spPr>
      </p:pic>
      <p:pic>
        <p:nvPicPr>
          <p:cNvPr id="3" name="Picture 2">
            <a:extLst>
              <a:ext uri="{FF2B5EF4-FFF2-40B4-BE49-F238E27FC236}">
                <a16:creationId xmlns:a16="http://schemas.microsoft.com/office/drawing/2014/main" id="{57929E9B-C804-C31C-B80F-97545C2C4A65}"/>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9720936" y="375221"/>
            <a:ext cx="2022604" cy="162016"/>
          </a:xfrm>
          <a:prstGeom prst="rect">
            <a:avLst/>
          </a:prstGeom>
        </p:spPr>
      </p:pic>
      <p:sp>
        <p:nvSpPr>
          <p:cNvPr id="2" name="Text Placeholder 4">
            <a:extLst>
              <a:ext uri="{FF2B5EF4-FFF2-40B4-BE49-F238E27FC236}">
                <a16:creationId xmlns:a16="http://schemas.microsoft.com/office/drawing/2014/main" id="{364E4DC5-B59E-9BC0-D70C-286753878150}"/>
              </a:ext>
            </a:extLst>
          </p:cNvPr>
          <p:cNvSpPr>
            <a:spLocks noGrp="1"/>
          </p:cNvSpPr>
          <p:nvPr>
            <p:ph type="body" sz="quarter" idx="10" hasCustomPrompt="1"/>
          </p:nvPr>
        </p:nvSpPr>
        <p:spPr>
          <a:xfrm>
            <a:off x="367118" y="341929"/>
            <a:ext cx="73914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TITLE OF THE PPT OR TITLE OF THE SECTIONS</a:t>
            </a:r>
            <a:endParaRPr lang="en-GB" dirty="0"/>
          </a:p>
        </p:txBody>
      </p:sp>
      <p:sp>
        <p:nvSpPr>
          <p:cNvPr id="4" name="Text Placeholder 7">
            <a:extLst>
              <a:ext uri="{FF2B5EF4-FFF2-40B4-BE49-F238E27FC236}">
                <a16:creationId xmlns:a16="http://schemas.microsoft.com/office/drawing/2014/main" id="{3345BB0B-DDDC-9DA7-0ACE-A24D0FAE2BFB}"/>
              </a:ext>
            </a:extLst>
          </p:cNvPr>
          <p:cNvSpPr>
            <a:spLocks noGrp="1"/>
          </p:cNvSpPr>
          <p:nvPr>
            <p:ph type="body" sz="quarter" idx="11" hasCustomPrompt="1"/>
          </p:nvPr>
        </p:nvSpPr>
        <p:spPr>
          <a:xfrm>
            <a:off x="6248400" y="1095375"/>
            <a:ext cx="5257800" cy="304800"/>
          </a:xfrm>
          <a:prstGeom prst="rect">
            <a:avLst/>
          </a:prstGeom>
        </p:spPr>
        <p:txBody>
          <a:bodyPr/>
          <a:lstStyle>
            <a:lvl1pPr>
              <a:defRPr sz="1400" spc="300">
                <a:latin typeface="JLR Emeric ExtraLight" panose="02000503040000020004" pitchFamily="2" charset="0"/>
              </a:defRPr>
            </a:lvl1pPr>
          </a:lstStyle>
          <a:p>
            <a:pPr lvl="0"/>
            <a:r>
              <a:rPr lang="en-US" dirty="0"/>
              <a:t>01 TITLE</a:t>
            </a:r>
            <a:endParaRPr lang="en-GB" dirty="0"/>
          </a:p>
        </p:txBody>
      </p:sp>
      <p:sp>
        <p:nvSpPr>
          <p:cNvPr id="6" name="Content Placeholder 8">
            <a:extLst>
              <a:ext uri="{FF2B5EF4-FFF2-40B4-BE49-F238E27FC236}">
                <a16:creationId xmlns:a16="http://schemas.microsoft.com/office/drawing/2014/main" id="{904F8485-7F5B-97AC-9758-0B27FB86BAA7}"/>
              </a:ext>
            </a:extLst>
          </p:cNvPr>
          <p:cNvSpPr>
            <a:spLocks noGrp="1"/>
          </p:cNvSpPr>
          <p:nvPr>
            <p:ph idx="1" hasCustomPrompt="1"/>
          </p:nvPr>
        </p:nvSpPr>
        <p:spPr>
          <a:xfrm>
            <a:off x="6248400" y="1581150"/>
            <a:ext cx="5257800" cy="3600450"/>
          </a:xfrm>
          <a:prstGeom prst="rect">
            <a:avLst/>
          </a:prstGeom>
        </p:spPr>
        <p:txBody>
          <a:bodyPr/>
          <a:lstStyle>
            <a:lvl1pPr>
              <a:defRPr sz="1200">
                <a:latin typeface="JLR Emeric ExtraLight" panose="02000503040000020004" pitchFamily="2" charset="0"/>
              </a:defRPr>
            </a:lvl1pPr>
            <a:lvl2pPr marL="628650" indent="-171450">
              <a:buFont typeface="Arial" panose="020B0604020202020204" pitchFamily="34" charset="0"/>
              <a:buChar char="•"/>
              <a:defRPr sz="1200">
                <a:latin typeface="JLR Emeric ExtraLight" panose="02000503040000020004" pitchFamily="2" charset="0"/>
              </a:defRPr>
            </a:lvl2pPr>
            <a:lvl3pPr marL="1085850" indent="-171450">
              <a:buFont typeface="Arial" panose="020B0604020202020204" pitchFamily="34" charset="0"/>
              <a:buChar char="•"/>
              <a:defRPr sz="1200">
                <a:latin typeface="JLR Emeric ExtraLight" panose="02000503040000020004" pitchFamily="2" charset="0"/>
              </a:defRPr>
            </a:lvl3pPr>
          </a:lstStyle>
          <a:p>
            <a:r>
              <a:rPr lang="en-GB" dirty="0"/>
              <a:t>JLR </a:t>
            </a:r>
            <a:r>
              <a:rPr lang="en-GB" dirty="0" err="1"/>
              <a:t>Emeric</a:t>
            </a:r>
            <a:r>
              <a:rPr lang="en-GB" dirty="0"/>
              <a:t> </a:t>
            </a:r>
            <a:r>
              <a:rPr lang="en-GB" dirty="0" err="1"/>
              <a:t>ExtraLight</a:t>
            </a:r>
            <a:r>
              <a:rPr lang="en-GB" dirty="0"/>
              <a:t> 12pt. This is first level of text. To toggle between the text levels, highlight the required text and select the ‘tab’ or ‘</a:t>
            </a:r>
            <a:r>
              <a:rPr lang="en-GB" dirty="0" err="1"/>
              <a:t>shift+tab</a:t>
            </a:r>
            <a:r>
              <a:rPr lang="en-GB" dirty="0"/>
              <a:t>’ keys.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Nullam</a:t>
            </a:r>
            <a:r>
              <a:rPr lang="en-GB" dirty="0"/>
              <a:t> </a:t>
            </a:r>
            <a:r>
              <a:rPr lang="en-GB" dirty="0" err="1"/>
              <a:t>eget</a:t>
            </a:r>
            <a:r>
              <a:rPr lang="en-GB" dirty="0"/>
              <a:t> </a:t>
            </a:r>
            <a:r>
              <a:rPr lang="en-GB" dirty="0" err="1"/>
              <a:t>nisl</a:t>
            </a:r>
            <a:r>
              <a:rPr lang="en-GB" dirty="0"/>
              <a:t> </a:t>
            </a:r>
            <a:r>
              <a:rPr lang="en-GB" dirty="0" err="1"/>
              <a:t>tristique</a:t>
            </a:r>
            <a:r>
              <a:rPr lang="en-GB" dirty="0"/>
              <a:t>, convallis </a:t>
            </a:r>
            <a:r>
              <a:rPr lang="en-GB" dirty="0" err="1"/>
              <a:t>metus</a:t>
            </a:r>
            <a:r>
              <a:rPr lang="en-GB" dirty="0"/>
              <a:t> at, </a:t>
            </a:r>
            <a:r>
              <a:rPr lang="en-GB" dirty="0" err="1"/>
              <a:t>eleifend</a:t>
            </a:r>
            <a:r>
              <a:rPr lang="en-GB" dirty="0"/>
              <a:t> </a:t>
            </a:r>
            <a:r>
              <a:rPr lang="en-GB" dirty="0" err="1"/>
              <a:t>dolor</a:t>
            </a:r>
            <a:r>
              <a:rPr lang="en-GB" dirty="0"/>
              <a:t>. Aenean </a:t>
            </a:r>
            <a:r>
              <a:rPr lang="en-GB" dirty="0" err="1"/>
              <a:t>porttitor</a:t>
            </a:r>
            <a:r>
              <a:rPr lang="en-GB" dirty="0"/>
              <a:t> </a:t>
            </a:r>
            <a:r>
              <a:rPr lang="en-GB" dirty="0" err="1"/>
              <a:t>felis</a:t>
            </a:r>
            <a:r>
              <a:rPr lang="en-GB" dirty="0"/>
              <a:t> </a:t>
            </a:r>
            <a:r>
              <a:rPr lang="en-GB" dirty="0" err="1"/>
              <a:t>neque</a:t>
            </a:r>
            <a:r>
              <a:rPr lang="en-GB" dirty="0"/>
              <a:t>, </a:t>
            </a:r>
            <a:r>
              <a:rPr lang="en-GB" dirty="0" err="1"/>
              <a:t>quis</a:t>
            </a:r>
            <a:r>
              <a:rPr lang="en-GB" dirty="0"/>
              <a:t> </a:t>
            </a:r>
            <a:r>
              <a:rPr lang="en-GB" dirty="0" err="1"/>
              <a:t>hendrerit</a:t>
            </a:r>
            <a:r>
              <a:rPr lang="en-GB" dirty="0"/>
              <a:t>.</a:t>
            </a:r>
          </a:p>
          <a:p>
            <a:endParaRPr lang="en-GB" dirty="0"/>
          </a:p>
          <a:p>
            <a:r>
              <a:rPr lang="en-GB" dirty="0"/>
              <a:t>Subheading (embolden first level of text)</a:t>
            </a:r>
          </a:p>
          <a:p>
            <a:endParaRPr lang="en-GB" dirty="0"/>
          </a:p>
          <a:p>
            <a:r>
              <a:rPr lang="en-GB" dirty="0" err="1"/>
              <a:t>Donec</a:t>
            </a:r>
            <a:r>
              <a:rPr lang="en-GB" dirty="0"/>
              <a:t> </a:t>
            </a:r>
            <a:r>
              <a:rPr lang="en-GB" dirty="0" err="1"/>
              <a:t>faucibus</a:t>
            </a:r>
            <a:r>
              <a:rPr lang="en-GB" dirty="0"/>
              <a:t> </a:t>
            </a:r>
            <a:r>
              <a:rPr lang="en-GB" dirty="0" err="1"/>
              <a:t>risus</a:t>
            </a:r>
            <a:r>
              <a:rPr lang="en-GB" dirty="0"/>
              <a:t> at libero </a:t>
            </a:r>
            <a:r>
              <a:rPr lang="en-GB" dirty="0" err="1"/>
              <a:t>volutpat</a:t>
            </a:r>
            <a:r>
              <a:rPr lang="en-GB" dirty="0"/>
              <a:t> </a:t>
            </a:r>
            <a:r>
              <a:rPr lang="en-GB" dirty="0" err="1"/>
              <a:t>sollicitudin</a:t>
            </a:r>
            <a:r>
              <a:rPr lang="en-GB" dirty="0"/>
              <a:t>. </a:t>
            </a:r>
            <a:r>
              <a:rPr lang="en-GB" dirty="0" err="1"/>
              <a:t>Donec</a:t>
            </a:r>
            <a:r>
              <a:rPr lang="en-GB" dirty="0"/>
              <a:t> </a:t>
            </a:r>
            <a:r>
              <a:rPr lang="en-GB" dirty="0" err="1"/>
              <a:t>scelerisque</a:t>
            </a:r>
            <a:r>
              <a:rPr lang="en-GB" dirty="0"/>
              <a:t> </a:t>
            </a:r>
            <a:r>
              <a:rPr lang="en-GB" dirty="0" err="1"/>
              <a:t>lacinia</a:t>
            </a:r>
            <a:r>
              <a:rPr lang="en-GB" dirty="0"/>
              <a:t> </a:t>
            </a:r>
            <a:r>
              <a:rPr lang="en-GB" dirty="0" err="1"/>
              <a:t>diam</a:t>
            </a:r>
            <a:r>
              <a:rPr lang="en-GB" dirty="0"/>
              <a:t> </a:t>
            </a:r>
            <a:r>
              <a:rPr lang="en-GB" dirty="0" err="1"/>
              <a:t>ut</a:t>
            </a:r>
            <a:r>
              <a:rPr lang="en-GB" dirty="0"/>
              <a:t> </a:t>
            </a:r>
            <a:r>
              <a:rPr lang="en-GB" dirty="0" err="1"/>
              <a:t>elementum</a:t>
            </a:r>
            <a:r>
              <a:rPr lang="en-GB" dirty="0"/>
              <a:t>. </a:t>
            </a:r>
            <a:r>
              <a:rPr lang="en-GB" dirty="0" err="1"/>
              <a:t>Sed</a:t>
            </a:r>
            <a:r>
              <a:rPr lang="en-GB" dirty="0"/>
              <a:t> id </a:t>
            </a:r>
            <a:r>
              <a:rPr lang="en-GB" dirty="0" err="1"/>
              <a:t>eleifend</a:t>
            </a:r>
            <a:r>
              <a:rPr lang="en-GB" dirty="0"/>
              <a:t> </a:t>
            </a:r>
            <a:r>
              <a:rPr lang="en-GB" dirty="0" err="1"/>
              <a:t>metus</a:t>
            </a:r>
            <a:r>
              <a:rPr lang="en-GB" dirty="0"/>
              <a:t>, et </a:t>
            </a:r>
            <a:r>
              <a:rPr lang="en-GB" dirty="0" err="1"/>
              <a:t>placerat</a:t>
            </a:r>
            <a:r>
              <a:rPr lang="en-GB" dirty="0"/>
              <a:t> lorem. </a:t>
            </a:r>
            <a:r>
              <a:rPr lang="en-GB" dirty="0" err="1"/>
              <a:t>Vestibulum</a:t>
            </a:r>
            <a:r>
              <a:rPr lang="en-GB" dirty="0"/>
              <a:t> ante ipsum </a:t>
            </a:r>
            <a:r>
              <a:rPr lang="en-GB" dirty="0" err="1"/>
              <a:t>primis</a:t>
            </a:r>
            <a:r>
              <a:rPr lang="en-GB" dirty="0"/>
              <a:t> in </a:t>
            </a:r>
            <a:r>
              <a:rPr lang="en-GB" dirty="0" err="1"/>
              <a:t>faucibus</a:t>
            </a:r>
            <a:r>
              <a:rPr lang="en-GB" dirty="0"/>
              <a:t> </a:t>
            </a:r>
            <a:r>
              <a:rPr lang="en-GB" dirty="0" err="1"/>
              <a:t>orci</a:t>
            </a:r>
            <a:r>
              <a:rPr lang="en-GB" dirty="0"/>
              <a:t> </a:t>
            </a:r>
            <a:r>
              <a:rPr lang="en-GB" dirty="0" err="1"/>
              <a:t>luctus</a:t>
            </a:r>
            <a:r>
              <a:rPr lang="en-GB" dirty="0"/>
              <a:t> et </a:t>
            </a:r>
            <a:r>
              <a:rPr lang="en-GB" dirty="0" err="1"/>
              <a:t>ultrices</a:t>
            </a:r>
            <a:r>
              <a:rPr lang="en-GB" dirty="0"/>
              <a:t> </a:t>
            </a:r>
            <a:r>
              <a:rPr lang="en-GB" dirty="0" err="1"/>
              <a:t>posuere</a:t>
            </a:r>
            <a:r>
              <a:rPr lang="en-GB" dirty="0"/>
              <a:t> </a:t>
            </a:r>
            <a:r>
              <a:rPr lang="en-GB" dirty="0" err="1"/>
              <a:t>cubilia</a:t>
            </a:r>
            <a:r>
              <a:rPr lang="en-GB" dirty="0"/>
              <a:t> </a:t>
            </a:r>
            <a:r>
              <a:rPr lang="en-GB" dirty="0" err="1"/>
              <a:t>Curae</a:t>
            </a:r>
            <a:r>
              <a:rPr lang="en-GB" dirty="0"/>
              <a:t>; </a:t>
            </a:r>
            <a:r>
              <a:rPr lang="en-GB" dirty="0" err="1"/>
              <a:t>Suspendisse</a:t>
            </a:r>
            <a:r>
              <a:rPr lang="en-GB" dirty="0"/>
              <a:t> at </a:t>
            </a:r>
            <a:r>
              <a:rPr lang="en-GB" dirty="0" err="1"/>
              <a:t>mauris</a:t>
            </a:r>
            <a:r>
              <a:rPr lang="en-GB" dirty="0"/>
              <a:t> </a:t>
            </a:r>
            <a:r>
              <a:rPr lang="en-GB" dirty="0" err="1"/>
              <a:t>vestibulum</a:t>
            </a:r>
            <a:r>
              <a:rPr lang="en-GB" dirty="0"/>
              <a:t>, </a:t>
            </a:r>
            <a:r>
              <a:rPr lang="en-GB" dirty="0" err="1"/>
              <a:t>rhoncus</a:t>
            </a:r>
            <a:r>
              <a:rPr lang="en-GB" dirty="0"/>
              <a:t> libero ac, </a:t>
            </a:r>
            <a:r>
              <a:rPr lang="en-GB" dirty="0" err="1"/>
              <a:t>consectetur</a:t>
            </a:r>
            <a:r>
              <a:rPr lang="en-GB" dirty="0"/>
              <a:t> </a:t>
            </a:r>
            <a:r>
              <a:rPr lang="en-GB" dirty="0" err="1"/>
              <a:t>purus</a:t>
            </a:r>
            <a:r>
              <a:rPr lang="en-GB" dirty="0"/>
              <a:t>. </a:t>
            </a:r>
            <a:r>
              <a:rPr lang="en-GB" dirty="0" err="1"/>
              <a:t>Mauris</a:t>
            </a:r>
            <a:r>
              <a:rPr lang="en-GB" dirty="0"/>
              <a:t> </a:t>
            </a:r>
            <a:r>
              <a:rPr lang="en-GB" dirty="0" err="1"/>
              <a:t>finibus</a:t>
            </a:r>
            <a:r>
              <a:rPr lang="en-GB" dirty="0"/>
              <a:t> </a:t>
            </a:r>
            <a:r>
              <a:rPr lang="en-GB" dirty="0" err="1"/>
              <a:t>vulputate</a:t>
            </a:r>
            <a:r>
              <a:rPr lang="en-GB" dirty="0"/>
              <a:t>.</a:t>
            </a:r>
          </a:p>
          <a:p>
            <a:endParaRPr lang="en-GB" dirty="0"/>
          </a:p>
          <a:p>
            <a:pPr lvl="1"/>
            <a:r>
              <a:rPr lang="en-GB" dirty="0"/>
              <a:t>Indented bullet point JLR </a:t>
            </a:r>
            <a:r>
              <a:rPr lang="en-GB" dirty="0" err="1"/>
              <a:t>Emeric</a:t>
            </a:r>
            <a:r>
              <a:rPr lang="en-GB" dirty="0"/>
              <a:t> </a:t>
            </a:r>
            <a:r>
              <a:rPr lang="en-GB" dirty="0" err="1"/>
              <a:t>ExtraLight</a:t>
            </a:r>
            <a:r>
              <a:rPr lang="en-GB" dirty="0"/>
              <a:t> 16pt. This is second level of text.</a:t>
            </a:r>
          </a:p>
          <a:p>
            <a:pPr lvl="2"/>
            <a:r>
              <a:rPr lang="en-GB" dirty="0"/>
              <a:t>Indented bullet point JLR </a:t>
            </a:r>
            <a:r>
              <a:rPr lang="en-GB" dirty="0" err="1"/>
              <a:t>Emeric</a:t>
            </a:r>
            <a:r>
              <a:rPr lang="en-GB" dirty="0"/>
              <a:t> ExtraLight14pt Regular. This is third level of text</a:t>
            </a:r>
          </a:p>
          <a:p>
            <a:pPr lvl="2"/>
            <a:endParaRPr lang="en-GB" dirty="0"/>
          </a:p>
          <a:p>
            <a:endParaRPr lang="en-GB" dirty="0"/>
          </a:p>
        </p:txBody>
      </p:sp>
      <p:grpSp>
        <p:nvGrpSpPr>
          <p:cNvPr id="17" name="Group 16">
            <a:extLst>
              <a:ext uri="{FF2B5EF4-FFF2-40B4-BE49-F238E27FC236}">
                <a16:creationId xmlns:a16="http://schemas.microsoft.com/office/drawing/2014/main" id="{31A36C69-9DBD-7867-B4BE-8E8B48C46A79}"/>
              </a:ext>
            </a:extLst>
          </p:cNvPr>
          <p:cNvGrpSpPr/>
          <p:nvPr userDrawn="1"/>
        </p:nvGrpSpPr>
        <p:grpSpPr>
          <a:xfrm>
            <a:off x="546102" y="6579393"/>
            <a:ext cx="4940298" cy="136576"/>
            <a:chOff x="698499" y="6579658"/>
            <a:chExt cx="4940298" cy="136576"/>
          </a:xfrm>
        </p:grpSpPr>
        <p:sp>
          <p:nvSpPr>
            <p:cNvPr id="18" name="object 9">
              <a:extLst>
                <a:ext uri="{FF2B5EF4-FFF2-40B4-BE49-F238E27FC236}">
                  <a16:creationId xmlns:a16="http://schemas.microsoft.com/office/drawing/2014/main" id="{B63B1759-21A9-B9B3-29D6-1AF5A134CE9E}"/>
                </a:ext>
              </a:extLst>
            </p:cNvPr>
            <p:cNvSpPr/>
            <p:nvPr userDrawn="1"/>
          </p:nvSpPr>
          <p:spPr>
            <a:xfrm>
              <a:off x="2143377"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9" name="object 10">
              <a:extLst>
                <a:ext uri="{FF2B5EF4-FFF2-40B4-BE49-F238E27FC236}">
                  <a16:creationId xmlns:a16="http://schemas.microsoft.com/office/drawing/2014/main" id="{19BF9A72-8C8D-C613-599D-0FD0C50095CF}"/>
                </a:ext>
              </a:extLst>
            </p:cNvPr>
            <p:cNvSpPr/>
            <p:nvPr userDrawn="1"/>
          </p:nvSpPr>
          <p:spPr>
            <a:xfrm>
              <a:off x="2890724"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20" name="object 11">
              <a:extLst>
                <a:ext uri="{FF2B5EF4-FFF2-40B4-BE49-F238E27FC236}">
                  <a16:creationId xmlns:a16="http://schemas.microsoft.com/office/drawing/2014/main" id="{8CF7462F-0AB0-1E02-0292-328F7C34D344}"/>
                </a:ext>
              </a:extLst>
            </p:cNvPr>
            <p:cNvSpPr/>
            <p:nvPr userDrawn="1"/>
          </p:nvSpPr>
          <p:spPr>
            <a:xfrm>
              <a:off x="3976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21" name="object 12">
              <a:extLst>
                <a:ext uri="{FF2B5EF4-FFF2-40B4-BE49-F238E27FC236}">
                  <a16:creationId xmlns:a16="http://schemas.microsoft.com/office/drawing/2014/main" id="{62E41481-B617-2012-5179-74792AB6CC8C}"/>
                </a:ext>
              </a:extLst>
            </p:cNvPr>
            <p:cNvSpPr txBox="1"/>
            <p:nvPr userDrawn="1"/>
          </p:nvSpPr>
          <p:spPr>
            <a:xfrm>
              <a:off x="698499" y="6579658"/>
              <a:ext cx="1327801" cy="136576"/>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lang="en-GB" sz="800" b="0" spc="300" dirty="0">
                  <a:solidFill>
                    <a:schemeClr val="bg1"/>
                  </a:solidFill>
                  <a:latin typeface="JLR Emeric ExtraLight"/>
                  <a:cs typeface="JLR Emeric ExtraLight"/>
                </a:rPr>
                <a:t>CUSTOMER LOVE</a:t>
              </a:r>
              <a:endParaRPr lang="en-GB" sz="800" spc="300" dirty="0">
                <a:solidFill>
                  <a:schemeClr val="bg1"/>
                </a:solidFill>
                <a:latin typeface="JLR Emeric ExtraLight"/>
                <a:cs typeface="JLR Emeric ExtraLight"/>
              </a:endParaRPr>
            </a:p>
          </p:txBody>
        </p:sp>
        <p:sp>
          <p:nvSpPr>
            <p:cNvPr id="22" name="object 14">
              <a:extLst>
                <a:ext uri="{FF2B5EF4-FFF2-40B4-BE49-F238E27FC236}">
                  <a16:creationId xmlns:a16="http://schemas.microsoft.com/office/drawing/2014/main" id="{0E2FB098-F0CD-C3BF-49B0-4D029A8C40DE}"/>
                </a:ext>
              </a:extLst>
            </p:cNvPr>
            <p:cNvSpPr txBox="1"/>
            <p:nvPr userDrawn="1"/>
          </p:nvSpPr>
          <p:spPr>
            <a:xfrm>
              <a:off x="2260454" y="6579658"/>
              <a:ext cx="513193"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solidFill>
                  <a:latin typeface="JLR Emeric ExtraLight"/>
                  <a:cs typeface="JLR Emeric ExtraLight"/>
                </a:rPr>
                <a:t>UNITY</a:t>
              </a:r>
              <a:endParaRPr sz="800" spc="300" dirty="0">
                <a:solidFill>
                  <a:schemeClr val="bg1"/>
                </a:solidFill>
                <a:latin typeface="JLR Emeric ExtraLight"/>
                <a:cs typeface="JLR Emeric ExtraLight"/>
              </a:endParaRPr>
            </a:p>
          </p:txBody>
        </p:sp>
        <p:sp>
          <p:nvSpPr>
            <p:cNvPr id="23" name="object 15">
              <a:extLst>
                <a:ext uri="{FF2B5EF4-FFF2-40B4-BE49-F238E27FC236}">
                  <a16:creationId xmlns:a16="http://schemas.microsoft.com/office/drawing/2014/main" id="{5ADDB7FB-2C5F-AB2B-F76F-F33055757F99}"/>
                </a:ext>
              </a:extLst>
            </p:cNvPr>
            <p:cNvSpPr txBox="1"/>
            <p:nvPr userDrawn="1"/>
          </p:nvSpPr>
          <p:spPr>
            <a:xfrm>
              <a:off x="3007801" y="6579658"/>
              <a:ext cx="851151"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solidFill>
                  <a:latin typeface="JLR Emeric ExtraLight"/>
                  <a:cs typeface="JLR Emeric ExtraLight"/>
                </a:rPr>
                <a:t>INTEGRITY</a:t>
              </a:r>
              <a:endParaRPr sz="800" spc="300" dirty="0">
                <a:solidFill>
                  <a:schemeClr val="bg1"/>
                </a:solidFill>
                <a:latin typeface="JLR Emeric ExtraLight"/>
                <a:cs typeface="JLR Emeric ExtraLight"/>
              </a:endParaRPr>
            </a:p>
          </p:txBody>
        </p:sp>
        <p:sp>
          <p:nvSpPr>
            <p:cNvPr id="24" name="object 16">
              <a:extLst>
                <a:ext uri="{FF2B5EF4-FFF2-40B4-BE49-F238E27FC236}">
                  <a16:creationId xmlns:a16="http://schemas.microsoft.com/office/drawing/2014/main" id="{7EE4828C-4A67-5FBA-11C0-DB7B5E3440CD}"/>
                </a:ext>
              </a:extLst>
            </p:cNvPr>
            <p:cNvSpPr txBox="1"/>
            <p:nvPr userDrawn="1"/>
          </p:nvSpPr>
          <p:spPr>
            <a:xfrm>
              <a:off x="4093106" y="6579658"/>
              <a:ext cx="684846"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solidFill>
                  <a:latin typeface="JLR Emeric ExtraLight"/>
                  <a:cs typeface="JLR Emeric ExtraLight"/>
                </a:rPr>
                <a:t>GROWTH</a:t>
              </a:r>
              <a:endParaRPr sz="800" spc="300" dirty="0">
                <a:solidFill>
                  <a:schemeClr val="bg1"/>
                </a:solidFill>
                <a:latin typeface="JLR Emeric ExtraLight"/>
                <a:cs typeface="JLR Emeric ExtraLight"/>
              </a:endParaRPr>
            </a:p>
          </p:txBody>
        </p:sp>
        <p:sp>
          <p:nvSpPr>
            <p:cNvPr id="25" name="object 11">
              <a:extLst>
                <a:ext uri="{FF2B5EF4-FFF2-40B4-BE49-F238E27FC236}">
                  <a16:creationId xmlns:a16="http://schemas.microsoft.com/office/drawing/2014/main" id="{7005158E-BF3D-34A0-AFF8-841E27BBDAC2}"/>
                </a:ext>
              </a:extLst>
            </p:cNvPr>
            <p:cNvSpPr/>
            <p:nvPr userDrawn="1"/>
          </p:nvSpPr>
          <p:spPr>
            <a:xfrm>
              <a:off x="4895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26" name="object 16">
              <a:extLst>
                <a:ext uri="{FF2B5EF4-FFF2-40B4-BE49-F238E27FC236}">
                  <a16:creationId xmlns:a16="http://schemas.microsoft.com/office/drawing/2014/main" id="{32F8822B-9E44-A764-E3A1-133ADB7B399F}"/>
                </a:ext>
              </a:extLst>
            </p:cNvPr>
            <p:cNvSpPr txBox="1"/>
            <p:nvPr userDrawn="1"/>
          </p:nvSpPr>
          <p:spPr>
            <a:xfrm>
              <a:off x="5012103" y="6579658"/>
              <a:ext cx="626694"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solidFill>
                  <a:latin typeface="JLR Emeric ExtraLight"/>
                  <a:cs typeface="JLR Emeric ExtraLight"/>
                </a:rPr>
                <a:t>IMPACT</a:t>
              </a:r>
              <a:endParaRPr sz="800" spc="300" dirty="0">
                <a:solidFill>
                  <a:schemeClr val="bg1"/>
                </a:solidFill>
                <a:latin typeface="JLR Emeric ExtraLight"/>
                <a:cs typeface="JLR Emeric ExtraLight"/>
              </a:endParaRPr>
            </a:p>
          </p:txBody>
        </p:sp>
      </p:grpSp>
      <p:sp>
        <p:nvSpPr>
          <p:cNvPr id="8" name="Slide Number Placeholder 1">
            <a:extLst>
              <a:ext uri="{FF2B5EF4-FFF2-40B4-BE49-F238E27FC236}">
                <a16:creationId xmlns:a16="http://schemas.microsoft.com/office/drawing/2014/main" id="{9854870F-4AC0-7566-C8CC-67B4AA5708C8}"/>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solidFill>
                <a:latin typeface="JLR Emeric ExtraLight" panose="02000503040000020004" pitchFamily="2" charset="0"/>
              </a:rPr>
              <a:pPr marL="38100">
                <a:spcBef>
                  <a:spcPts val="105"/>
                </a:spcBef>
              </a:pPr>
              <a:t>‹#›</a:t>
            </a:fld>
            <a:r>
              <a:rPr lang="en-GB" sz="700" spc="500" dirty="0">
                <a:solidFill>
                  <a:schemeClr val="bg1"/>
                </a:solidFill>
                <a:latin typeface="JLR Emeric ExtraLight" panose="02000503040000020004" pitchFamily="2" charset="0"/>
              </a:rPr>
              <a:t> </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2" name="object 4">
            <a:extLst>
              <a:ext uri="{FF2B5EF4-FFF2-40B4-BE49-F238E27FC236}">
                <a16:creationId xmlns:a16="http://schemas.microsoft.com/office/drawing/2014/main" id="{A426A85F-8AA7-0A78-4870-DF7D0CCF0CFB}"/>
              </a:ext>
            </a:extLst>
          </p:cNvPr>
          <p:cNvPicPr/>
          <p:nvPr userDrawn="1"/>
        </p:nvPicPr>
        <p:blipFill>
          <a:blip r:embed="rId2" cstate="print"/>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F1EBED45-B173-E6FC-02DC-7C0FAC12FFD3}"/>
              </a:ext>
            </a:extLst>
          </p:cNvPr>
          <p:cNvSpPr txBox="1"/>
          <p:nvPr userDrawn="1"/>
        </p:nvSpPr>
        <p:spPr>
          <a:xfrm>
            <a:off x="8991600" y="6553200"/>
            <a:ext cx="2916000" cy="200055"/>
          </a:xfrm>
          <a:prstGeom prst="rect">
            <a:avLst/>
          </a:prstGeom>
          <a:noFill/>
        </p:spPr>
        <p:txBody>
          <a:bodyPr wrap="square">
            <a:spAutoFit/>
          </a:bodyPr>
          <a:lstStyle/>
          <a:p>
            <a:pPr marL="12700" algn="r">
              <a:lnSpc>
                <a:spcPct val="100000"/>
              </a:lnSpc>
              <a:spcBef>
                <a:spcPts val="105"/>
              </a:spcBef>
            </a:pPr>
            <a:r>
              <a:rPr lang="en-GB" sz="700" b="0" dirty="0">
                <a:solidFill>
                  <a:schemeClr val="bg1"/>
                </a:solidFill>
                <a:latin typeface="JLR Emeric ExtraLight"/>
                <a:cs typeface="JLR Emeric ExtraLight"/>
              </a:rPr>
              <a:t>Jaguar Land Rover Confidential ©2022</a:t>
            </a:r>
            <a:endParaRPr lang="en-GB" sz="700" dirty="0">
              <a:solidFill>
                <a:schemeClr val="bg1"/>
              </a:solidFill>
              <a:latin typeface="JLR Emeric ExtraLight"/>
              <a:cs typeface="JLR Emeric ExtraLight"/>
            </a:endParaRPr>
          </a:p>
        </p:txBody>
      </p:sp>
      <p:pic>
        <p:nvPicPr>
          <p:cNvPr id="4" name="Picture 3">
            <a:extLst>
              <a:ext uri="{FF2B5EF4-FFF2-40B4-BE49-F238E27FC236}">
                <a16:creationId xmlns:a16="http://schemas.microsoft.com/office/drawing/2014/main" id="{90C412B2-173D-F104-30E1-CFEB6F9A8FF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0599" y="389538"/>
            <a:ext cx="2023179" cy="162016"/>
          </a:xfrm>
          <a:prstGeom prst="rect">
            <a:avLst/>
          </a:prstGeom>
        </p:spPr>
      </p:pic>
      <p:sp>
        <p:nvSpPr>
          <p:cNvPr id="3" name="object 7">
            <a:extLst>
              <a:ext uri="{FF2B5EF4-FFF2-40B4-BE49-F238E27FC236}">
                <a16:creationId xmlns:a16="http://schemas.microsoft.com/office/drawing/2014/main" id="{C8FC690E-4813-C7BD-A55B-64EEC610B1EA}"/>
              </a:ext>
            </a:extLst>
          </p:cNvPr>
          <p:cNvSpPr/>
          <p:nvPr userDrawn="1"/>
        </p:nvSpPr>
        <p:spPr>
          <a:xfrm>
            <a:off x="990049" y="2486644"/>
            <a:ext cx="45719" cy="1666256"/>
          </a:xfrm>
          <a:custGeom>
            <a:avLst/>
            <a:gdLst/>
            <a:ahLst/>
            <a:cxnLst/>
            <a:rect l="l" t="t" r="r" b="b"/>
            <a:pathLst>
              <a:path h="1351914">
                <a:moveTo>
                  <a:pt x="0" y="0"/>
                </a:moveTo>
                <a:lnTo>
                  <a:pt x="0" y="1351318"/>
                </a:lnTo>
              </a:path>
            </a:pathLst>
          </a:custGeom>
          <a:ln w="12700">
            <a:solidFill>
              <a:srgbClr val="D1BD82"/>
            </a:solidFill>
          </a:ln>
        </p:spPr>
        <p:txBody>
          <a:bodyPr wrap="square" lIns="0" tIns="0" rIns="0" bIns="0" rtlCol="0"/>
          <a:lstStyle/>
          <a:p>
            <a:endParaRPr/>
          </a:p>
        </p:txBody>
      </p:sp>
      <p:sp>
        <p:nvSpPr>
          <p:cNvPr id="7" name="Text Placeholder 5">
            <a:extLst>
              <a:ext uri="{FF2B5EF4-FFF2-40B4-BE49-F238E27FC236}">
                <a16:creationId xmlns:a16="http://schemas.microsoft.com/office/drawing/2014/main" id="{BCE44C51-63D7-DC4E-15A9-3F2CA1BD2E18}"/>
              </a:ext>
            </a:extLst>
          </p:cNvPr>
          <p:cNvSpPr>
            <a:spLocks noGrp="1"/>
          </p:cNvSpPr>
          <p:nvPr>
            <p:ph type="body" sz="quarter" idx="10" hasCustomPrompt="1"/>
          </p:nvPr>
        </p:nvSpPr>
        <p:spPr>
          <a:xfrm>
            <a:off x="1242482" y="2552700"/>
            <a:ext cx="7543800" cy="228600"/>
          </a:xfrm>
          <a:prstGeom prst="rect">
            <a:avLst/>
          </a:prstGeom>
        </p:spPr>
        <p:txBody>
          <a:bodyPr/>
          <a:lstStyle>
            <a:lvl1pPr>
              <a:defRPr sz="1100" spc="300">
                <a:solidFill>
                  <a:schemeClr val="bg1"/>
                </a:solidFill>
                <a:latin typeface="JLR Emeric SemiBold" panose="02000503040000020004" pitchFamily="2" charset="0"/>
              </a:defRPr>
            </a:lvl1pPr>
          </a:lstStyle>
          <a:p>
            <a:pPr lvl="0"/>
            <a:r>
              <a:rPr lang="en-US" dirty="0"/>
              <a:t>NAME SURNAME (FIRST LEVEL TEXT)</a:t>
            </a:r>
            <a:endParaRPr lang="en-GB" dirty="0"/>
          </a:p>
        </p:txBody>
      </p:sp>
      <p:sp>
        <p:nvSpPr>
          <p:cNvPr id="8" name="Text Placeholder 5">
            <a:extLst>
              <a:ext uri="{FF2B5EF4-FFF2-40B4-BE49-F238E27FC236}">
                <a16:creationId xmlns:a16="http://schemas.microsoft.com/office/drawing/2014/main" id="{AAFE4827-6FE7-9646-6D92-D41EF74CDA41}"/>
              </a:ext>
            </a:extLst>
          </p:cNvPr>
          <p:cNvSpPr>
            <a:spLocks noGrp="1"/>
          </p:cNvSpPr>
          <p:nvPr>
            <p:ph type="body" sz="quarter" idx="11" hasCustomPrompt="1"/>
          </p:nvPr>
        </p:nvSpPr>
        <p:spPr>
          <a:xfrm>
            <a:off x="1242482" y="2895600"/>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Job title (second level text)</a:t>
            </a:r>
            <a:endParaRPr lang="en-GB" dirty="0"/>
          </a:p>
        </p:txBody>
      </p:sp>
      <p:sp>
        <p:nvSpPr>
          <p:cNvPr id="9" name="Text Placeholder 5">
            <a:extLst>
              <a:ext uri="{FF2B5EF4-FFF2-40B4-BE49-F238E27FC236}">
                <a16:creationId xmlns:a16="http://schemas.microsoft.com/office/drawing/2014/main" id="{D8FA300D-867C-D2D9-3355-3C1405C09962}"/>
              </a:ext>
            </a:extLst>
          </p:cNvPr>
          <p:cNvSpPr>
            <a:spLocks noGrp="1"/>
          </p:cNvSpPr>
          <p:nvPr>
            <p:ph type="body" sz="quarter" idx="12" hasCustomPrompt="1"/>
          </p:nvPr>
        </p:nvSpPr>
        <p:spPr>
          <a:xfrm>
            <a:off x="1242482" y="3532767"/>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T: +44 (O) 0000 000 000</a:t>
            </a:r>
            <a:endParaRPr lang="en-GB" dirty="0"/>
          </a:p>
        </p:txBody>
      </p:sp>
      <p:sp>
        <p:nvSpPr>
          <p:cNvPr id="10" name="Text Placeholder 5">
            <a:extLst>
              <a:ext uri="{FF2B5EF4-FFF2-40B4-BE49-F238E27FC236}">
                <a16:creationId xmlns:a16="http://schemas.microsoft.com/office/drawing/2014/main" id="{A342BF5A-3F9A-BB4A-7734-31DC1F6EE72D}"/>
              </a:ext>
            </a:extLst>
          </p:cNvPr>
          <p:cNvSpPr>
            <a:spLocks noGrp="1"/>
          </p:cNvSpPr>
          <p:nvPr>
            <p:ph type="body" sz="quarter" idx="13" hasCustomPrompt="1"/>
          </p:nvPr>
        </p:nvSpPr>
        <p:spPr>
          <a:xfrm>
            <a:off x="1242482" y="3223260"/>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M: +44 (0) 0000 000 000</a:t>
            </a:r>
            <a:endParaRPr lang="en-GB" dirty="0"/>
          </a:p>
        </p:txBody>
      </p:sp>
      <p:sp>
        <p:nvSpPr>
          <p:cNvPr id="11" name="Text Placeholder 5">
            <a:extLst>
              <a:ext uri="{FF2B5EF4-FFF2-40B4-BE49-F238E27FC236}">
                <a16:creationId xmlns:a16="http://schemas.microsoft.com/office/drawing/2014/main" id="{BE23603B-90DF-5869-7B6E-F114E9B736E3}"/>
              </a:ext>
            </a:extLst>
          </p:cNvPr>
          <p:cNvSpPr>
            <a:spLocks noGrp="1"/>
          </p:cNvSpPr>
          <p:nvPr>
            <p:ph type="body" sz="quarter" idx="14" hasCustomPrompt="1"/>
          </p:nvPr>
        </p:nvSpPr>
        <p:spPr>
          <a:xfrm>
            <a:off x="1242482" y="3853366"/>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name.surname@jaguarlandrover.com</a:t>
            </a:r>
            <a:endParaRPr lang="en-GB" dirty="0"/>
          </a:p>
        </p:txBody>
      </p:sp>
      <p:sp>
        <p:nvSpPr>
          <p:cNvPr id="12" name="Slide Number Placeholder 1">
            <a:extLst>
              <a:ext uri="{FF2B5EF4-FFF2-40B4-BE49-F238E27FC236}">
                <a16:creationId xmlns:a16="http://schemas.microsoft.com/office/drawing/2014/main" id="{815A9073-92A4-48B2-C228-54FD8D37520D}"/>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solidFill>
                <a:latin typeface="JLR Emeric ExtraLight" panose="02000503040000020004" pitchFamily="2" charset="0"/>
              </a:rPr>
              <a:pPr marL="38100">
                <a:spcBef>
                  <a:spcPts val="105"/>
                </a:spcBef>
              </a:pPr>
              <a:t>‹#›</a:t>
            </a:fld>
            <a:r>
              <a:rPr lang="en-GB" sz="700" spc="500" dirty="0">
                <a:solidFill>
                  <a:schemeClr val="bg1"/>
                </a:solidFill>
                <a:latin typeface="JLR Emeric ExtraLight" panose="02000503040000020004" pitchFamily="2" charset="0"/>
              </a:rPr>
              <a:t> </a:t>
            </a:r>
          </a:p>
        </p:txBody>
      </p:sp>
    </p:spTree>
    <p:extLst>
      <p:ext uri="{BB962C8B-B14F-4D97-AF65-F5344CB8AC3E}">
        <p14:creationId xmlns:p14="http://schemas.microsoft.com/office/powerpoint/2010/main" val="18844190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object 2">
            <a:extLst>
              <a:ext uri="{FF2B5EF4-FFF2-40B4-BE49-F238E27FC236}">
                <a16:creationId xmlns:a16="http://schemas.microsoft.com/office/drawing/2014/main" id="{E0831138-35A2-073C-E55C-FA730855D2DD}"/>
              </a:ext>
            </a:extLst>
          </p:cNvPr>
          <p:cNvPicPr/>
          <p:nvPr userDrawn="1"/>
        </p:nvPicPr>
        <p:blipFill>
          <a:blip r:embed="rId2" cstate="print"/>
          <a:stretch>
            <a:fillRect/>
          </a:stretch>
        </p:blipFill>
        <p:spPr>
          <a:xfrm>
            <a:off x="1" y="0"/>
            <a:ext cx="12192000" cy="6858000"/>
          </a:xfrm>
          <a:prstGeom prst="rect">
            <a:avLst/>
          </a:prstGeom>
        </p:spPr>
      </p:pic>
      <p:sp>
        <p:nvSpPr>
          <p:cNvPr id="5" name="TextBox 4">
            <a:extLst>
              <a:ext uri="{FF2B5EF4-FFF2-40B4-BE49-F238E27FC236}">
                <a16:creationId xmlns:a16="http://schemas.microsoft.com/office/drawing/2014/main" id="{AFE1F9D5-A71C-9D05-F8D5-7630A62CFF93}"/>
              </a:ext>
            </a:extLst>
          </p:cNvPr>
          <p:cNvSpPr txBox="1"/>
          <p:nvPr userDrawn="1"/>
        </p:nvSpPr>
        <p:spPr>
          <a:xfrm>
            <a:off x="8991600" y="6553200"/>
            <a:ext cx="2916000" cy="200055"/>
          </a:xfrm>
          <a:prstGeom prst="rect">
            <a:avLst/>
          </a:prstGeom>
          <a:noFill/>
        </p:spPr>
        <p:txBody>
          <a:bodyPr wrap="square">
            <a:spAutoFit/>
          </a:bodyPr>
          <a:lstStyle/>
          <a:p>
            <a:pPr marL="12700" algn="r">
              <a:lnSpc>
                <a:spcPct val="100000"/>
              </a:lnSpc>
              <a:spcBef>
                <a:spcPts val="105"/>
              </a:spcBef>
            </a:pPr>
            <a:r>
              <a:rPr lang="en-GB" sz="700" b="0" dirty="0">
                <a:solidFill>
                  <a:schemeClr val="bg1"/>
                </a:solidFill>
                <a:latin typeface="JLR Emeric ExtraLight"/>
                <a:cs typeface="JLR Emeric ExtraLight"/>
              </a:rPr>
              <a:t>Jaguar Land Rover Confidential ©2022</a:t>
            </a:r>
            <a:endParaRPr lang="en-GB" sz="700" dirty="0">
              <a:solidFill>
                <a:schemeClr val="bg1"/>
              </a:solidFill>
              <a:latin typeface="JLR Emeric ExtraLight"/>
              <a:cs typeface="JLR Emeric ExtraLight"/>
            </a:endParaRPr>
          </a:p>
        </p:txBody>
      </p:sp>
      <p:pic>
        <p:nvPicPr>
          <p:cNvPr id="2" name="Picture 1">
            <a:extLst>
              <a:ext uri="{FF2B5EF4-FFF2-40B4-BE49-F238E27FC236}">
                <a16:creationId xmlns:a16="http://schemas.microsoft.com/office/drawing/2014/main" id="{3932465E-FB6F-6D45-91F5-7DDF3B0837C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0599" y="389538"/>
            <a:ext cx="2023179" cy="162016"/>
          </a:xfrm>
          <a:prstGeom prst="rect">
            <a:avLst/>
          </a:prstGeom>
        </p:spPr>
      </p:pic>
      <p:sp>
        <p:nvSpPr>
          <p:cNvPr id="3" name="Text Placeholder 5">
            <a:extLst>
              <a:ext uri="{FF2B5EF4-FFF2-40B4-BE49-F238E27FC236}">
                <a16:creationId xmlns:a16="http://schemas.microsoft.com/office/drawing/2014/main" id="{A3100314-19C4-A477-8BE5-1DEE6EF5FD0D}"/>
              </a:ext>
            </a:extLst>
          </p:cNvPr>
          <p:cNvSpPr>
            <a:spLocks noGrp="1"/>
          </p:cNvSpPr>
          <p:nvPr>
            <p:ph type="body" sz="quarter" idx="10" hasCustomPrompt="1"/>
          </p:nvPr>
        </p:nvSpPr>
        <p:spPr>
          <a:xfrm>
            <a:off x="381000" y="5322512"/>
            <a:ext cx="7543800" cy="609600"/>
          </a:xfrm>
          <a:prstGeom prst="rect">
            <a:avLst/>
          </a:prstGeom>
        </p:spPr>
        <p:txBody>
          <a:bodyPr/>
          <a:lstStyle>
            <a:lvl1pPr>
              <a:defRPr sz="3700" spc="300">
                <a:solidFill>
                  <a:schemeClr val="bg1"/>
                </a:solidFill>
                <a:latin typeface="JLR Emeric ExtraLight" panose="02000503040000020004" pitchFamily="2" charset="0"/>
              </a:defRPr>
            </a:lvl1pPr>
          </a:lstStyle>
          <a:p>
            <a:pPr lvl="0"/>
            <a:r>
              <a:rPr lang="en-US" dirty="0"/>
              <a:t>TITLE: THE TITLE OF THE PPT</a:t>
            </a:r>
            <a:endParaRPr lang="en-GB" dirty="0"/>
          </a:p>
        </p:txBody>
      </p:sp>
      <p:sp>
        <p:nvSpPr>
          <p:cNvPr id="6" name="Text Placeholder 9">
            <a:extLst>
              <a:ext uri="{FF2B5EF4-FFF2-40B4-BE49-F238E27FC236}">
                <a16:creationId xmlns:a16="http://schemas.microsoft.com/office/drawing/2014/main" id="{E60A4F9D-917B-0BFC-7207-65A0F4A4FC10}"/>
              </a:ext>
            </a:extLst>
          </p:cNvPr>
          <p:cNvSpPr>
            <a:spLocks noGrp="1"/>
          </p:cNvSpPr>
          <p:nvPr>
            <p:ph type="body" sz="quarter" idx="11" hasCustomPrompt="1"/>
          </p:nvPr>
        </p:nvSpPr>
        <p:spPr>
          <a:xfrm>
            <a:off x="381000" y="6084512"/>
            <a:ext cx="7543800" cy="240088"/>
          </a:xfrm>
          <a:prstGeom prst="rect">
            <a:avLst/>
          </a:prstGeom>
        </p:spPr>
        <p:txBody>
          <a:bodyPr/>
          <a:lstStyle>
            <a:lvl1pPr>
              <a:defRPr sz="1250" spc="300">
                <a:solidFill>
                  <a:schemeClr val="bg1"/>
                </a:solidFill>
                <a:latin typeface="JLR Emeric ExtraLight" panose="02000503040000020004" pitchFamily="2" charset="0"/>
              </a:defRPr>
            </a:lvl1pPr>
          </a:lstStyle>
          <a:p>
            <a:pPr lvl="0"/>
            <a:r>
              <a:rPr lang="en-US" dirty="0"/>
              <a:t>NAME AND DATE</a:t>
            </a:r>
            <a:endParaRPr lang="en-GB" dirty="0"/>
          </a:p>
        </p:txBody>
      </p:sp>
    </p:spTree>
    <p:extLst>
      <p:ext uri="{BB962C8B-B14F-4D97-AF65-F5344CB8AC3E}">
        <p14:creationId xmlns:p14="http://schemas.microsoft.com/office/powerpoint/2010/main" val="5826824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ody Copy with Image">
    <p:spTree>
      <p:nvGrpSpPr>
        <p:cNvPr id="1" name=""/>
        <p:cNvGrpSpPr/>
        <p:nvPr/>
      </p:nvGrpSpPr>
      <p:grpSpPr>
        <a:xfrm>
          <a:off x="0" y="0"/>
          <a:ext cx="0" cy="0"/>
          <a:chOff x="0" y="0"/>
          <a:chExt cx="0" cy="0"/>
        </a:xfrm>
      </p:grpSpPr>
      <p:pic>
        <p:nvPicPr>
          <p:cNvPr id="4" name="object 2">
            <a:extLst>
              <a:ext uri="{FF2B5EF4-FFF2-40B4-BE49-F238E27FC236}">
                <a16:creationId xmlns:a16="http://schemas.microsoft.com/office/drawing/2014/main" id="{AFB13C96-AB15-7678-B709-AC82820976D3}"/>
              </a:ext>
            </a:extLst>
          </p:cNvPr>
          <p:cNvPicPr/>
          <p:nvPr userDrawn="1"/>
        </p:nvPicPr>
        <p:blipFill rotWithShape="1">
          <a:blip r:embed="rId2" cstate="print"/>
          <a:srcRect r="52312"/>
          <a:stretch/>
        </p:blipFill>
        <p:spPr>
          <a:xfrm>
            <a:off x="1" y="0"/>
            <a:ext cx="5814124" cy="6858000"/>
          </a:xfrm>
          <a:prstGeom prst="rect">
            <a:avLst/>
          </a:prstGeom>
        </p:spPr>
      </p:pic>
      <p:pic>
        <p:nvPicPr>
          <p:cNvPr id="3" name="Picture 2">
            <a:extLst>
              <a:ext uri="{FF2B5EF4-FFF2-40B4-BE49-F238E27FC236}">
                <a16:creationId xmlns:a16="http://schemas.microsoft.com/office/drawing/2014/main" id="{F5A87392-37D4-3446-FA13-C75CDCBAB65A}"/>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9720936" y="375221"/>
            <a:ext cx="2022604" cy="162016"/>
          </a:xfrm>
          <a:prstGeom prst="rect">
            <a:avLst/>
          </a:prstGeom>
        </p:spPr>
      </p:pic>
      <p:sp>
        <p:nvSpPr>
          <p:cNvPr id="2" name="Text Placeholder 4">
            <a:extLst>
              <a:ext uri="{FF2B5EF4-FFF2-40B4-BE49-F238E27FC236}">
                <a16:creationId xmlns:a16="http://schemas.microsoft.com/office/drawing/2014/main" id="{47500932-E4E7-686F-40FC-6BF4DD871F35}"/>
              </a:ext>
            </a:extLst>
          </p:cNvPr>
          <p:cNvSpPr>
            <a:spLocks noGrp="1"/>
          </p:cNvSpPr>
          <p:nvPr>
            <p:ph type="body" sz="quarter" idx="10" hasCustomPrompt="1"/>
          </p:nvPr>
        </p:nvSpPr>
        <p:spPr>
          <a:xfrm>
            <a:off x="367118" y="341929"/>
            <a:ext cx="73914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TITLE OF THE PPT OR TITLE OF THE SECTIONS</a:t>
            </a:r>
            <a:endParaRPr lang="en-GB" dirty="0"/>
          </a:p>
        </p:txBody>
      </p:sp>
      <p:sp>
        <p:nvSpPr>
          <p:cNvPr id="5" name="Text Placeholder 7">
            <a:extLst>
              <a:ext uri="{FF2B5EF4-FFF2-40B4-BE49-F238E27FC236}">
                <a16:creationId xmlns:a16="http://schemas.microsoft.com/office/drawing/2014/main" id="{2908D255-CEA8-FAA2-42CD-E4BC2905D0A3}"/>
              </a:ext>
            </a:extLst>
          </p:cNvPr>
          <p:cNvSpPr>
            <a:spLocks noGrp="1"/>
          </p:cNvSpPr>
          <p:nvPr>
            <p:ph type="body" sz="quarter" idx="11" hasCustomPrompt="1"/>
          </p:nvPr>
        </p:nvSpPr>
        <p:spPr>
          <a:xfrm>
            <a:off x="6248400" y="1095375"/>
            <a:ext cx="5257800" cy="304800"/>
          </a:xfrm>
          <a:prstGeom prst="rect">
            <a:avLst/>
          </a:prstGeom>
        </p:spPr>
        <p:txBody>
          <a:bodyPr/>
          <a:lstStyle>
            <a:lvl1pPr>
              <a:defRPr sz="1400" spc="300">
                <a:latin typeface="JLR Emeric ExtraLight" panose="02000503040000020004" pitchFamily="2" charset="0"/>
              </a:defRPr>
            </a:lvl1pPr>
          </a:lstStyle>
          <a:p>
            <a:pPr lvl="0"/>
            <a:r>
              <a:rPr lang="en-US" dirty="0"/>
              <a:t>01 TITLE</a:t>
            </a:r>
            <a:endParaRPr lang="en-GB" dirty="0"/>
          </a:p>
        </p:txBody>
      </p:sp>
      <p:sp>
        <p:nvSpPr>
          <p:cNvPr id="6" name="Content Placeholder 8">
            <a:extLst>
              <a:ext uri="{FF2B5EF4-FFF2-40B4-BE49-F238E27FC236}">
                <a16:creationId xmlns:a16="http://schemas.microsoft.com/office/drawing/2014/main" id="{F0B99C5B-C490-1307-89BD-CADE146C6A03}"/>
              </a:ext>
            </a:extLst>
          </p:cNvPr>
          <p:cNvSpPr>
            <a:spLocks noGrp="1"/>
          </p:cNvSpPr>
          <p:nvPr>
            <p:ph idx="1" hasCustomPrompt="1"/>
          </p:nvPr>
        </p:nvSpPr>
        <p:spPr>
          <a:xfrm>
            <a:off x="6248400" y="1581150"/>
            <a:ext cx="5257800" cy="3600450"/>
          </a:xfrm>
          <a:prstGeom prst="rect">
            <a:avLst/>
          </a:prstGeom>
        </p:spPr>
        <p:txBody>
          <a:bodyPr/>
          <a:lstStyle>
            <a:lvl1pPr>
              <a:defRPr sz="1200">
                <a:latin typeface="JLR Emeric ExtraLight" panose="02000503040000020004" pitchFamily="2" charset="0"/>
              </a:defRPr>
            </a:lvl1pPr>
            <a:lvl2pPr marL="628650" indent="-171450">
              <a:buFont typeface="Arial" panose="020B0604020202020204" pitchFamily="34" charset="0"/>
              <a:buChar char="•"/>
              <a:defRPr sz="1200">
                <a:latin typeface="JLR Emeric ExtraLight" panose="02000503040000020004" pitchFamily="2" charset="0"/>
              </a:defRPr>
            </a:lvl2pPr>
            <a:lvl3pPr marL="1085850" indent="-171450">
              <a:buFont typeface="Arial" panose="020B0604020202020204" pitchFamily="34" charset="0"/>
              <a:buChar char="•"/>
              <a:defRPr sz="1200">
                <a:latin typeface="JLR Emeric ExtraLight" panose="02000503040000020004" pitchFamily="2" charset="0"/>
              </a:defRPr>
            </a:lvl3pPr>
          </a:lstStyle>
          <a:p>
            <a:r>
              <a:rPr lang="en-GB" dirty="0"/>
              <a:t>JLR </a:t>
            </a:r>
            <a:r>
              <a:rPr lang="en-GB" dirty="0" err="1"/>
              <a:t>Emeric</a:t>
            </a:r>
            <a:r>
              <a:rPr lang="en-GB" dirty="0"/>
              <a:t> </a:t>
            </a:r>
            <a:r>
              <a:rPr lang="en-GB" dirty="0" err="1"/>
              <a:t>ExtraLight</a:t>
            </a:r>
            <a:r>
              <a:rPr lang="en-GB" dirty="0"/>
              <a:t> 12pt. This is first level of text. To toggle between the text levels, highlight the required text and select the ‘tab’ or ‘</a:t>
            </a:r>
            <a:r>
              <a:rPr lang="en-GB" dirty="0" err="1"/>
              <a:t>shift+tab</a:t>
            </a:r>
            <a:r>
              <a:rPr lang="en-GB" dirty="0"/>
              <a:t>’ keys.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Nullam</a:t>
            </a:r>
            <a:r>
              <a:rPr lang="en-GB" dirty="0"/>
              <a:t> </a:t>
            </a:r>
            <a:r>
              <a:rPr lang="en-GB" dirty="0" err="1"/>
              <a:t>eget</a:t>
            </a:r>
            <a:r>
              <a:rPr lang="en-GB" dirty="0"/>
              <a:t> </a:t>
            </a:r>
            <a:r>
              <a:rPr lang="en-GB" dirty="0" err="1"/>
              <a:t>nisl</a:t>
            </a:r>
            <a:r>
              <a:rPr lang="en-GB" dirty="0"/>
              <a:t> </a:t>
            </a:r>
            <a:r>
              <a:rPr lang="en-GB" dirty="0" err="1"/>
              <a:t>tristique</a:t>
            </a:r>
            <a:r>
              <a:rPr lang="en-GB" dirty="0"/>
              <a:t>, convallis </a:t>
            </a:r>
            <a:r>
              <a:rPr lang="en-GB" dirty="0" err="1"/>
              <a:t>metus</a:t>
            </a:r>
            <a:r>
              <a:rPr lang="en-GB" dirty="0"/>
              <a:t> at, </a:t>
            </a:r>
            <a:r>
              <a:rPr lang="en-GB" dirty="0" err="1"/>
              <a:t>eleifend</a:t>
            </a:r>
            <a:r>
              <a:rPr lang="en-GB" dirty="0"/>
              <a:t> </a:t>
            </a:r>
            <a:r>
              <a:rPr lang="en-GB" dirty="0" err="1"/>
              <a:t>dolor</a:t>
            </a:r>
            <a:r>
              <a:rPr lang="en-GB" dirty="0"/>
              <a:t>. Aenean </a:t>
            </a:r>
            <a:r>
              <a:rPr lang="en-GB" dirty="0" err="1"/>
              <a:t>porttitor</a:t>
            </a:r>
            <a:r>
              <a:rPr lang="en-GB" dirty="0"/>
              <a:t> </a:t>
            </a:r>
            <a:r>
              <a:rPr lang="en-GB" dirty="0" err="1"/>
              <a:t>felis</a:t>
            </a:r>
            <a:r>
              <a:rPr lang="en-GB" dirty="0"/>
              <a:t> </a:t>
            </a:r>
            <a:r>
              <a:rPr lang="en-GB" dirty="0" err="1"/>
              <a:t>neque</a:t>
            </a:r>
            <a:r>
              <a:rPr lang="en-GB" dirty="0"/>
              <a:t>, </a:t>
            </a:r>
            <a:r>
              <a:rPr lang="en-GB" dirty="0" err="1"/>
              <a:t>quis</a:t>
            </a:r>
            <a:r>
              <a:rPr lang="en-GB" dirty="0"/>
              <a:t> </a:t>
            </a:r>
            <a:r>
              <a:rPr lang="en-GB" dirty="0" err="1"/>
              <a:t>hendrerit</a:t>
            </a:r>
            <a:r>
              <a:rPr lang="en-GB" dirty="0"/>
              <a:t>.</a:t>
            </a:r>
          </a:p>
          <a:p>
            <a:endParaRPr lang="en-GB" dirty="0"/>
          </a:p>
          <a:p>
            <a:r>
              <a:rPr lang="en-GB" dirty="0"/>
              <a:t>Subheading (embolden first level of text)</a:t>
            </a:r>
          </a:p>
          <a:p>
            <a:endParaRPr lang="en-GB" dirty="0"/>
          </a:p>
          <a:p>
            <a:r>
              <a:rPr lang="en-GB" dirty="0" err="1"/>
              <a:t>Donec</a:t>
            </a:r>
            <a:r>
              <a:rPr lang="en-GB" dirty="0"/>
              <a:t> </a:t>
            </a:r>
            <a:r>
              <a:rPr lang="en-GB" dirty="0" err="1"/>
              <a:t>faucibus</a:t>
            </a:r>
            <a:r>
              <a:rPr lang="en-GB" dirty="0"/>
              <a:t> </a:t>
            </a:r>
            <a:r>
              <a:rPr lang="en-GB" dirty="0" err="1"/>
              <a:t>risus</a:t>
            </a:r>
            <a:r>
              <a:rPr lang="en-GB" dirty="0"/>
              <a:t> at libero </a:t>
            </a:r>
            <a:r>
              <a:rPr lang="en-GB" dirty="0" err="1"/>
              <a:t>volutpat</a:t>
            </a:r>
            <a:r>
              <a:rPr lang="en-GB" dirty="0"/>
              <a:t> </a:t>
            </a:r>
            <a:r>
              <a:rPr lang="en-GB" dirty="0" err="1"/>
              <a:t>sollicitudin</a:t>
            </a:r>
            <a:r>
              <a:rPr lang="en-GB" dirty="0"/>
              <a:t>. </a:t>
            </a:r>
            <a:r>
              <a:rPr lang="en-GB" dirty="0" err="1"/>
              <a:t>Donec</a:t>
            </a:r>
            <a:r>
              <a:rPr lang="en-GB" dirty="0"/>
              <a:t> </a:t>
            </a:r>
            <a:r>
              <a:rPr lang="en-GB" dirty="0" err="1"/>
              <a:t>scelerisque</a:t>
            </a:r>
            <a:r>
              <a:rPr lang="en-GB" dirty="0"/>
              <a:t> </a:t>
            </a:r>
            <a:r>
              <a:rPr lang="en-GB" dirty="0" err="1"/>
              <a:t>lacinia</a:t>
            </a:r>
            <a:r>
              <a:rPr lang="en-GB" dirty="0"/>
              <a:t> </a:t>
            </a:r>
            <a:r>
              <a:rPr lang="en-GB" dirty="0" err="1"/>
              <a:t>diam</a:t>
            </a:r>
            <a:r>
              <a:rPr lang="en-GB" dirty="0"/>
              <a:t> </a:t>
            </a:r>
            <a:r>
              <a:rPr lang="en-GB" dirty="0" err="1"/>
              <a:t>ut</a:t>
            </a:r>
            <a:r>
              <a:rPr lang="en-GB" dirty="0"/>
              <a:t> </a:t>
            </a:r>
            <a:r>
              <a:rPr lang="en-GB" dirty="0" err="1"/>
              <a:t>elementum</a:t>
            </a:r>
            <a:r>
              <a:rPr lang="en-GB" dirty="0"/>
              <a:t>. </a:t>
            </a:r>
            <a:r>
              <a:rPr lang="en-GB" dirty="0" err="1"/>
              <a:t>Sed</a:t>
            </a:r>
            <a:r>
              <a:rPr lang="en-GB" dirty="0"/>
              <a:t> id </a:t>
            </a:r>
            <a:r>
              <a:rPr lang="en-GB" dirty="0" err="1"/>
              <a:t>eleifend</a:t>
            </a:r>
            <a:r>
              <a:rPr lang="en-GB" dirty="0"/>
              <a:t> </a:t>
            </a:r>
            <a:r>
              <a:rPr lang="en-GB" dirty="0" err="1"/>
              <a:t>metus</a:t>
            </a:r>
            <a:r>
              <a:rPr lang="en-GB" dirty="0"/>
              <a:t>, et </a:t>
            </a:r>
            <a:r>
              <a:rPr lang="en-GB" dirty="0" err="1"/>
              <a:t>placerat</a:t>
            </a:r>
            <a:r>
              <a:rPr lang="en-GB" dirty="0"/>
              <a:t> lorem. </a:t>
            </a:r>
            <a:r>
              <a:rPr lang="en-GB" dirty="0" err="1"/>
              <a:t>Vestibulum</a:t>
            </a:r>
            <a:r>
              <a:rPr lang="en-GB" dirty="0"/>
              <a:t> ante ipsum </a:t>
            </a:r>
            <a:r>
              <a:rPr lang="en-GB" dirty="0" err="1"/>
              <a:t>primis</a:t>
            </a:r>
            <a:r>
              <a:rPr lang="en-GB" dirty="0"/>
              <a:t> in </a:t>
            </a:r>
            <a:r>
              <a:rPr lang="en-GB" dirty="0" err="1"/>
              <a:t>faucibus</a:t>
            </a:r>
            <a:r>
              <a:rPr lang="en-GB" dirty="0"/>
              <a:t> </a:t>
            </a:r>
            <a:r>
              <a:rPr lang="en-GB" dirty="0" err="1"/>
              <a:t>orci</a:t>
            </a:r>
            <a:r>
              <a:rPr lang="en-GB" dirty="0"/>
              <a:t> </a:t>
            </a:r>
            <a:r>
              <a:rPr lang="en-GB" dirty="0" err="1"/>
              <a:t>luctus</a:t>
            </a:r>
            <a:r>
              <a:rPr lang="en-GB" dirty="0"/>
              <a:t> et </a:t>
            </a:r>
            <a:r>
              <a:rPr lang="en-GB" dirty="0" err="1"/>
              <a:t>ultrices</a:t>
            </a:r>
            <a:r>
              <a:rPr lang="en-GB" dirty="0"/>
              <a:t> </a:t>
            </a:r>
            <a:r>
              <a:rPr lang="en-GB" dirty="0" err="1"/>
              <a:t>posuere</a:t>
            </a:r>
            <a:r>
              <a:rPr lang="en-GB" dirty="0"/>
              <a:t> </a:t>
            </a:r>
            <a:r>
              <a:rPr lang="en-GB" dirty="0" err="1"/>
              <a:t>cubilia</a:t>
            </a:r>
            <a:r>
              <a:rPr lang="en-GB" dirty="0"/>
              <a:t> </a:t>
            </a:r>
            <a:r>
              <a:rPr lang="en-GB" dirty="0" err="1"/>
              <a:t>Curae</a:t>
            </a:r>
            <a:r>
              <a:rPr lang="en-GB" dirty="0"/>
              <a:t>; </a:t>
            </a:r>
            <a:r>
              <a:rPr lang="en-GB" dirty="0" err="1"/>
              <a:t>Suspendisse</a:t>
            </a:r>
            <a:r>
              <a:rPr lang="en-GB" dirty="0"/>
              <a:t> at </a:t>
            </a:r>
            <a:r>
              <a:rPr lang="en-GB" dirty="0" err="1"/>
              <a:t>mauris</a:t>
            </a:r>
            <a:r>
              <a:rPr lang="en-GB" dirty="0"/>
              <a:t> </a:t>
            </a:r>
            <a:r>
              <a:rPr lang="en-GB" dirty="0" err="1"/>
              <a:t>vestibulum</a:t>
            </a:r>
            <a:r>
              <a:rPr lang="en-GB" dirty="0"/>
              <a:t>, </a:t>
            </a:r>
            <a:r>
              <a:rPr lang="en-GB" dirty="0" err="1"/>
              <a:t>rhoncus</a:t>
            </a:r>
            <a:r>
              <a:rPr lang="en-GB" dirty="0"/>
              <a:t> libero ac, </a:t>
            </a:r>
            <a:r>
              <a:rPr lang="en-GB" dirty="0" err="1"/>
              <a:t>consectetur</a:t>
            </a:r>
            <a:r>
              <a:rPr lang="en-GB" dirty="0"/>
              <a:t> </a:t>
            </a:r>
            <a:r>
              <a:rPr lang="en-GB" dirty="0" err="1"/>
              <a:t>purus</a:t>
            </a:r>
            <a:r>
              <a:rPr lang="en-GB" dirty="0"/>
              <a:t>. </a:t>
            </a:r>
            <a:r>
              <a:rPr lang="en-GB" dirty="0" err="1"/>
              <a:t>Mauris</a:t>
            </a:r>
            <a:r>
              <a:rPr lang="en-GB" dirty="0"/>
              <a:t> </a:t>
            </a:r>
            <a:r>
              <a:rPr lang="en-GB" dirty="0" err="1"/>
              <a:t>finibus</a:t>
            </a:r>
            <a:r>
              <a:rPr lang="en-GB" dirty="0"/>
              <a:t> </a:t>
            </a:r>
            <a:r>
              <a:rPr lang="en-GB" dirty="0" err="1"/>
              <a:t>vulputate</a:t>
            </a:r>
            <a:r>
              <a:rPr lang="en-GB" dirty="0"/>
              <a:t>.</a:t>
            </a:r>
          </a:p>
          <a:p>
            <a:endParaRPr lang="en-GB" dirty="0"/>
          </a:p>
          <a:p>
            <a:pPr lvl="1"/>
            <a:r>
              <a:rPr lang="en-GB" dirty="0"/>
              <a:t>Indented bullet point JLR </a:t>
            </a:r>
            <a:r>
              <a:rPr lang="en-GB" dirty="0" err="1"/>
              <a:t>Emeric</a:t>
            </a:r>
            <a:r>
              <a:rPr lang="en-GB" dirty="0"/>
              <a:t> </a:t>
            </a:r>
            <a:r>
              <a:rPr lang="en-GB" dirty="0" err="1"/>
              <a:t>ExtraLight</a:t>
            </a:r>
            <a:r>
              <a:rPr lang="en-GB" dirty="0"/>
              <a:t> 16pt. This is second level of text.</a:t>
            </a:r>
          </a:p>
          <a:p>
            <a:pPr lvl="2"/>
            <a:r>
              <a:rPr lang="en-GB" dirty="0"/>
              <a:t>Indented bullet point JLR </a:t>
            </a:r>
            <a:r>
              <a:rPr lang="en-GB" dirty="0" err="1"/>
              <a:t>Emeric</a:t>
            </a:r>
            <a:r>
              <a:rPr lang="en-GB" dirty="0"/>
              <a:t> ExtraLight14pt Regular. This is third level of text</a:t>
            </a:r>
          </a:p>
          <a:p>
            <a:pPr lvl="2"/>
            <a:endParaRPr lang="en-GB" dirty="0"/>
          </a:p>
          <a:p>
            <a:endParaRPr lang="en-GB" dirty="0"/>
          </a:p>
        </p:txBody>
      </p:sp>
      <p:sp>
        <p:nvSpPr>
          <p:cNvPr id="8" name="Slide Number Placeholder 1">
            <a:extLst>
              <a:ext uri="{FF2B5EF4-FFF2-40B4-BE49-F238E27FC236}">
                <a16:creationId xmlns:a16="http://schemas.microsoft.com/office/drawing/2014/main" id="{C4C76A01-BE4D-02AB-DB00-704FB5F114C4}"/>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solidFill>
                <a:latin typeface="JLR Emeric ExtraLight" panose="02000503040000020004" pitchFamily="2" charset="0"/>
              </a:rPr>
              <a:pPr marL="38100">
                <a:spcBef>
                  <a:spcPts val="105"/>
                </a:spcBef>
              </a:pPr>
              <a:t>‹#›</a:t>
            </a:fld>
            <a:r>
              <a:rPr lang="en-GB" sz="700" spc="500" dirty="0">
                <a:solidFill>
                  <a:schemeClr val="bg1"/>
                </a:solidFill>
                <a:latin typeface="JLR Emeric ExtraLight" panose="02000503040000020004" pitchFamily="2" charset="0"/>
              </a:rPr>
              <a:t> </a:t>
            </a:r>
          </a:p>
        </p:txBody>
      </p:sp>
    </p:spTree>
    <p:extLst>
      <p:ext uri="{BB962C8B-B14F-4D97-AF65-F5344CB8AC3E}">
        <p14:creationId xmlns:p14="http://schemas.microsoft.com/office/powerpoint/2010/main" val="31265881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dy Copy with Side Panel">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B1E90DC1-446A-F203-30D0-8AB4B2400185}"/>
              </a:ext>
            </a:extLst>
          </p:cNvPr>
          <p:cNvPicPr/>
          <p:nvPr userDrawn="1"/>
        </p:nvPicPr>
        <p:blipFill rotWithShape="1">
          <a:blip r:embed="rId2" cstate="print"/>
          <a:srcRect r="97552"/>
          <a:stretch/>
        </p:blipFill>
        <p:spPr>
          <a:xfrm>
            <a:off x="1" y="0"/>
            <a:ext cx="298448" cy="6858000"/>
          </a:xfrm>
          <a:prstGeom prst="rect">
            <a:avLst/>
          </a:prstGeom>
        </p:spPr>
      </p:pic>
      <p:pic>
        <p:nvPicPr>
          <p:cNvPr id="4" name="Picture 3">
            <a:extLst>
              <a:ext uri="{FF2B5EF4-FFF2-40B4-BE49-F238E27FC236}">
                <a16:creationId xmlns:a16="http://schemas.microsoft.com/office/drawing/2014/main" id="{5A2EAD9C-F51C-C071-4985-1526DC181990}"/>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9720936" y="375221"/>
            <a:ext cx="2022604" cy="162016"/>
          </a:xfrm>
          <a:prstGeom prst="rect">
            <a:avLst/>
          </a:prstGeom>
        </p:spPr>
      </p:pic>
      <p:sp>
        <p:nvSpPr>
          <p:cNvPr id="3" name="Text Placeholder 4">
            <a:extLst>
              <a:ext uri="{FF2B5EF4-FFF2-40B4-BE49-F238E27FC236}">
                <a16:creationId xmlns:a16="http://schemas.microsoft.com/office/drawing/2014/main" id="{BA4D7ECB-E885-D3A6-6251-9E9D4BC18685}"/>
              </a:ext>
            </a:extLst>
          </p:cNvPr>
          <p:cNvSpPr>
            <a:spLocks noGrp="1"/>
          </p:cNvSpPr>
          <p:nvPr>
            <p:ph type="body" sz="quarter" idx="10" hasCustomPrompt="1"/>
          </p:nvPr>
        </p:nvSpPr>
        <p:spPr>
          <a:xfrm>
            <a:off x="609600" y="341929"/>
            <a:ext cx="7391400" cy="228600"/>
          </a:xfrm>
          <a:prstGeom prst="rect">
            <a:avLst/>
          </a:prstGeom>
        </p:spPr>
        <p:txBody>
          <a:bodyPr/>
          <a:lstStyle>
            <a:lvl1pPr>
              <a:defRPr sz="1050" spc="300">
                <a:latin typeface="JLR Emeric ExtraLight" panose="02000503040000020004" pitchFamily="2" charset="0"/>
              </a:defRPr>
            </a:lvl1pPr>
          </a:lstStyle>
          <a:p>
            <a:pPr lvl="0"/>
            <a:r>
              <a:rPr lang="en-US" dirty="0"/>
              <a:t>TITLE OF THE PPT OR TITLE OF THE SECTIONS</a:t>
            </a:r>
            <a:endParaRPr lang="en-GB" dirty="0"/>
          </a:p>
        </p:txBody>
      </p:sp>
      <p:sp>
        <p:nvSpPr>
          <p:cNvPr id="5" name="Text Placeholder 7">
            <a:extLst>
              <a:ext uri="{FF2B5EF4-FFF2-40B4-BE49-F238E27FC236}">
                <a16:creationId xmlns:a16="http://schemas.microsoft.com/office/drawing/2014/main" id="{6CCC8C5A-C687-D8FB-DB7C-211FBE705388}"/>
              </a:ext>
            </a:extLst>
          </p:cNvPr>
          <p:cNvSpPr>
            <a:spLocks noGrp="1"/>
          </p:cNvSpPr>
          <p:nvPr>
            <p:ph type="body" sz="quarter" idx="11" hasCustomPrompt="1"/>
          </p:nvPr>
        </p:nvSpPr>
        <p:spPr>
          <a:xfrm>
            <a:off x="609600" y="1095375"/>
            <a:ext cx="5257800" cy="304800"/>
          </a:xfrm>
          <a:prstGeom prst="rect">
            <a:avLst/>
          </a:prstGeom>
        </p:spPr>
        <p:txBody>
          <a:bodyPr/>
          <a:lstStyle>
            <a:lvl1pPr>
              <a:defRPr sz="1400" spc="300">
                <a:latin typeface="JLR Emeric ExtraLight" panose="02000503040000020004" pitchFamily="2" charset="0"/>
              </a:defRPr>
            </a:lvl1pPr>
          </a:lstStyle>
          <a:p>
            <a:pPr lvl="0"/>
            <a:r>
              <a:rPr lang="en-US" dirty="0"/>
              <a:t>01 TITLE</a:t>
            </a:r>
            <a:endParaRPr lang="en-GB" dirty="0"/>
          </a:p>
        </p:txBody>
      </p:sp>
      <p:sp>
        <p:nvSpPr>
          <p:cNvPr id="6" name="Content Placeholder 8">
            <a:extLst>
              <a:ext uri="{FF2B5EF4-FFF2-40B4-BE49-F238E27FC236}">
                <a16:creationId xmlns:a16="http://schemas.microsoft.com/office/drawing/2014/main" id="{D18BD4CC-3007-B903-4A46-1512402D6AE8}"/>
              </a:ext>
            </a:extLst>
          </p:cNvPr>
          <p:cNvSpPr>
            <a:spLocks noGrp="1"/>
          </p:cNvSpPr>
          <p:nvPr>
            <p:ph idx="1" hasCustomPrompt="1"/>
          </p:nvPr>
        </p:nvSpPr>
        <p:spPr>
          <a:xfrm>
            <a:off x="609600" y="1581150"/>
            <a:ext cx="11201400" cy="3600450"/>
          </a:xfrm>
          <a:prstGeom prst="rect">
            <a:avLst/>
          </a:prstGeom>
        </p:spPr>
        <p:txBody>
          <a:bodyPr/>
          <a:lstStyle>
            <a:lvl1pPr>
              <a:defRPr sz="1200">
                <a:latin typeface="JLR Emeric ExtraLight" panose="02000503040000020004" pitchFamily="2" charset="0"/>
              </a:defRPr>
            </a:lvl1pPr>
            <a:lvl2pPr marL="628650" indent="-171450">
              <a:buFont typeface="Arial" panose="020B0604020202020204" pitchFamily="34" charset="0"/>
              <a:buChar char="•"/>
              <a:defRPr sz="1200">
                <a:latin typeface="JLR Emeric ExtraLight" panose="02000503040000020004" pitchFamily="2" charset="0"/>
              </a:defRPr>
            </a:lvl2pPr>
            <a:lvl3pPr marL="1085850" indent="-171450">
              <a:buFont typeface="Arial" panose="020B0604020202020204" pitchFamily="34" charset="0"/>
              <a:buChar char="•"/>
              <a:defRPr sz="1200">
                <a:latin typeface="JLR Emeric ExtraLight" panose="02000503040000020004" pitchFamily="2" charset="0"/>
              </a:defRPr>
            </a:lvl3pPr>
          </a:lstStyle>
          <a:p>
            <a:r>
              <a:rPr lang="en-GB" dirty="0"/>
              <a:t>JLR </a:t>
            </a:r>
            <a:r>
              <a:rPr lang="en-GB" dirty="0" err="1"/>
              <a:t>Emeric</a:t>
            </a:r>
            <a:r>
              <a:rPr lang="en-GB" dirty="0"/>
              <a:t> </a:t>
            </a:r>
            <a:r>
              <a:rPr lang="en-GB" dirty="0" err="1"/>
              <a:t>ExtraLight</a:t>
            </a:r>
            <a:r>
              <a:rPr lang="en-GB" dirty="0"/>
              <a:t> 12pt. This is first level of text. To toggle between the text levels, highlight the required text and select the ‘tab’ or ‘</a:t>
            </a:r>
            <a:r>
              <a:rPr lang="en-GB" dirty="0" err="1"/>
              <a:t>shift+tab</a:t>
            </a:r>
            <a:r>
              <a:rPr lang="en-GB" dirty="0"/>
              <a:t>’ keys.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Nullam</a:t>
            </a:r>
            <a:r>
              <a:rPr lang="en-GB" dirty="0"/>
              <a:t> </a:t>
            </a:r>
            <a:r>
              <a:rPr lang="en-GB" dirty="0" err="1"/>
              <a:t>eget</a:t>
            </a:r>
            <a:r>
              <a:rPr lang="en-GB" dirty="0"/>
              <a:t> </a:t>
            </a:r>
            <a:r>
              <a:rPr lang="en-GB" dirty="0" err="1"/>
              <a:t>nisl</a:t>
            </a:r>
            <a:r>
              <a:rPr lang="en-GB" dirty="0"/>
              <a:t> </a:t>
            </a:r>
            <a:r>
              <a:rPr lang="en-GB" dirty="0" err="1"/>
              <a:t>tristique</a:t>
            </a:r>
            <a:r>
              <a:rPr lang="en-GB" dirty="0"/>
              <a:t>, convallis </a:t>
            </a:r>
            <a:r>
              <a:rPr lang="en-GB" dirty="0" err="1"/>
              <a:t>metus</a:t>
            </a:r>
            <a:r>
              <a:rPr lang="en-GB" dirty="0"/>
              <a:t> at, </a:t>
            </a:r>
            <a:r>
              <a:rPr lang="en-GB" dirty="0" err="1"/>
              <a:t>eleifend</a:t>
            </a:r>
            <a:r>
              <a:rPr lang="en-GB" dirty="0"/>
              <a:t> </a:t>
            </a:r>
            <a:r>
              <a:rPr lang="en-GB" dirty="0" err="1"/>
              <a:t>dolor</a:t>
            </a:r>
            <a:r>
              <a:rPr lang="en-GB" dirty="0"/>
              <a:t>. Aenean </a:t>
            </a:r>
            <a:r>
              <a:rPr lang="en-GB" dirty="0" err="1"/>
              <a:t>porttitor</a:t>
            </a:r>
            <a:r>
              <a:rPr lang="en-GB" dirty="0"/>
              <a:t> </a:t>
            </a:r>
            <a:r>
              <a:rPr lang="en-GB" dirty="0" err="1"/>
              <a:t>felis</a:t>
            </a:r>
            <a:r>
              <a:rPr lang="en-GB" dirty="0"/>
              <a:t> </a:t>
            </a:r>
            <a:r>
              <a:rPr lang="en-GB" dirty="0" err="1"/>
              <a:t>neque</a:t>
            </a:r>
            <a:r>
              <a:rPr lang="en-GB" dirty="0"/>
              <a:t>, </a:t>
            </a:r>
            <a:r>
              <a:rPr lang="en-GB" dirty="0" err="1"/>
              <a:t>quis</a:t>
            </a:r>
            <a:r>
              <a:rPr lang="en-GB" dirty="0"/>
              <a:t> </a:t>
            </a:r>
            <a:r>
              <a:rPr lang="en-GB" dirty="0" err="1"/>
              <a:t>hendrerit</a:t>
            </a:r>
            <a:r>
              <a:rPr lang="en-GB" dirty="0"/>
              <a:t>.</a:t>
            </a:r>
          </a:p>
          <a:p>
            <a:endParaRPr lang="en-GB" dirty="0"/>
          </a:p>
          <a:p>
            <a:r>
              <a:rPr lang="en-GB" dirty="0"/>
              <a:t>Subheading (embolden first level of text)</a:t>
            </a:r>
          </a:p>
          <a:p>
            <a:endParaRPr lang="en-GB" dirty="0"/>
          </a:p>
          <a:p>
            <a:r>
              <a:rPr lang="en-GB" dirty="0" err="1"/>
              <a:t>Donec</a:t>
            </a:r>
            <a:r>
              <a:rPr lang="en-GB" dirty="0"/>
              <a:t> </a:t>
            </a:r>
            <a:r>
              <a:rPr lang="en-GB" dirty="0" err="1"/>
              <a:t>faucibus</a:t>
            </a:r>
            <a:r>
              <a:rPr lang="en-GB" dirty="0"/>
              <a:t> </a:t>
            </a:r>
            <a:r>
              <a:rPr lang="en-GB" dirty="0" err="1"/>
              <a:t>risus</a:t>
            </a:r>
            <a:r>
              <a:rPr lang="en-GB" dirty="0"/>
              <a:t> at libero </a:t>
            </a:r>
            <a:r>
              <a:rPr lang="en-GB" dirty="0" err="1"/>
              <a:t>volutpat</a:t>
            </a:r>
            <a:r>
              <a:rPr lang="en-GB" dirty="0"/>
              <a:t> </a:t>
            </a:r>
            <a:r>
              <a:rPr lang="en-GB" dirty="0" err="1"/>
              <a:t>sollicitudin</a:t>
            </a:r>
            <a:r>
              <a:rPr lang="en-GB" dirty="0"/>
              <a:t>. </a:t>
            </a:r>
            <a:r>
              <a:rPr lang="en-GB" dirty="0" err="1"/>
              <a:t>Donec</a:t>
            </a:r>
            <a:r>
              <a:rPr lang="en-GB" dirty="0"/>
              <a:t> </a:t>
            </a:r>
            <a:r>
              <a:rPr lang="en-GB" dirty="0" err="1"/>
              <a:t>scelerisque</a:t>
            </a:r>
            <a:r>
              <a:rPr lang="en-GB" dirty="0"/>
              <a:t> </a:t>
            </a:r>
            <a:r>
              <a:rPr lang="en-GB" dirty="0" err="1"/>
              <a:t>lacinia</a:t>
            </a:r>
            <a:r>
              <a:rPr lang="en-GB" dirty="0"/>
              <a:t> </a:t>
            </a:r>
            <a:r>
              <a:rPr lang="en-GB" dirty="0" err="1"/>
              <a:t>diam</a:t>
            </a:r>
            <a:r>
              <a:rPr lang="en-GB" dirty="0"/>
              <a:t> </a:t>
            </a:r>
            <a:r>
              <a:rPr lang="en-GB" dirty="0" err="1"/>
              <a:t>ut</a:t>
            </a:r>
            <a:r>
              <a:rPr lang="en-GB" dirty="0"/>
              <a:t> </a:t>
            </a:r>
            <a:r>
              <a:rPr lang="en-GB" dirty="0" err="1"/>
              <a:t>elementum</a:t>
            </a:r>
            <a:r>
              <a:rPr lang="en-GB" dirty="0"/>
              <a:t>. </a:t>
            </a:r>
            <a:r>
              <a:rPr lang="en-GB" dirty="0" err="1"/>
              <a:t>Sed</a:t>
            </a:r>
            <a:r>
              <a:rPr lang="en-GB" dirty="0"/>
              <a:t> id </a:t>
            </a:r>
            <a:r>
              <a:rPr lang="en-GB" dirty="0" err="1"/>
              <a:t>eleifend</a:t>
            </a:r>
            <a:r>
              <a:rPr lang="en-GB" dirty="0"/>
              <a:t> </a:t>
            </a:r>
            <a:r>
              <a:rPr lang="en-GB" dirty="0" err="1"/>
              <a:t>metus</a:t>
            </a:r>
            <a:r>
              <a:rPr lang="en-GB" dirty="0"/>
              <a:t>, et </a:t>
            </a:r>
            <a:r>
              <a:rPr lang="en-GB" dirty="0" err="1"/>
              <a:t>placerat</a:t>
            </a:r>
            <a:r>
              <a:rPr lang="en-GB" dirty="0"/>
              <a:t> lorem. </a:t>
            </a:r>
            <a:r>
              <a:rPr lang="en-GB" dirty="0" err="1"/>
              <a:t>Vestibulum</a:t>
            </a:r>
            <a:r>
              <a:rPr lang="en-GB" dirty="0"/>
              <a:t> ante ipsum </a:t>
            </a:r>
            <a:r>
              <a:rPr lang="en-GB" dirty="0" err="1"/>
              <a:t>primis</a:t>
            </a:r>
            <a:r>
              <a:rPr lang="en-GB" dirty="0"/>
              <a:t> in </a:t>
            </a:r>
            <a:r>
              <a:rPr lang="en-GB" dirty="0" err="1"/>
              <a:t>faucibus</a:t>
            </a:r>
            <a:r>
              <a:rPr lang="en-GB" dirty="0"/>
              <a:t> </a:t>
            </a:r>
            <a:r>
              <a:rPr lang="en-GB" dirty="0" err="1"/>
              <a:t>orci</a:t>
            </a:r>
            <a:r>
              <a:rPr lang="en-GB" dirty="0"/>
              <a:t> </a:t>
            </a:r>
            <a:r>
              <a:rPr lang="en-GB" dirty="0" err="1"/>
              <a:t>luctus</a:t>
            </a:r>
            <a:r>
              <a:rPr lang="en-GB" dirty="0"/>
              <a:t> et </a:t>
            </a:r>
            <a:r>
              <a:rPr lang="en-GB" dirty="0" err="1"/>
              <a:t>ultrices</a:t>
            </a:r>
            <a:r>
              <a:rPr lang="en-GB" dirty="0"/>
              <a:t> </a:t>
            </a:r>
            <a:r>
              <a:rPr lang="en-GB" dirty="0" err="1"/>
              <a:t>posuere</a:t>
            </a:r>
            <a:r>
              <a:rPr lang="en-GB" dirty="0"/>
              <a:t> </a:t>
            </a:r>
            <a:r>
              <a:rPr lang="en-GB" dirty="0" err="1"/>
              <a:t>cubilia</a:t>
            </a:r>
            <a:r>
              <a:rPr lang="en-GB" dirty="0"/>
              <a:t> </a:t>
            </a:r>
            <a:r>
              <a:rPr lang="en-GB" dirty="0" err="1"/>
              <a:t>Curae</a:t>
            </a:r>
            <a:r>
              <a:rPr lang="en-GB" dirty="0"/>
              <a:t>; </a:t>
            </a:r>
            <a:r>
              <a:rPr lang="en-GB" dirty="0" err="1"/>
              <a:t>Suspendisse</a:t>
            </a:r>
            <a:r>
              <a:rPr lang="en-GB" dirty="0"/>
              <a:t> at </a:t>
            </a:r>
            <a:r>
              <a:rPr lang="en-GB" dirty="0" err="1"/>
              <a:t>mauris</a:t>
            </a:r>
            <a:r>
              <a:rPr lang="en-GB" dirty="0"/>
              <a:t> </a:t>
            </a:r>
            <a:r>
              <a:rPr lang="en-GB" dirty="0" err="1"/>
              <a:t>vestibulum</a:t>
            </a:r>
            <a:r>
              <a:rPr lang="en-GB" dirty="0"/>
              <a:t>, </a:t>
            </a:r>
            <a:r>
              <a:rPr lang="en-GB" dirty="0" err="1"/>
              <a:t>rhoncus</a:t>
            </a:r>
            <a:r>
              <a:rPr lang="en-GB" dirty="0"/>
              <a:t> libero ac, </a:t>
            </a:r>
            <a:r>
              <a:rPr lang="en-GB" dirty="0" err="1"/>
              <a:t>consectetur</a:t>
            </a:r>
            <a:r>
              <a:rPr lang="en-GB" dirty="0"/>
              <a:t> </a:t>
            </a:r>
            <a:r>
              <a:rPr lang="en-GB" dirty="0" err="1"/>
              <a:t>purus</a:t>
            </a:r>
            <a:r>
              <a:rPr lang="en-GB" dirty="0"/>
              <a:t>. </a:t>
            </a:r>
            <a:r>
              <a:rPr lang="en-GB" dirty="0" err="1"/>
              <a:t>Mauris</a:t>
            </a:r>
            <a:r>
              <a:rPr lang="en-GB" dirty="0"/>
              <a:t> </a:t>
            </a:r>
            <a:r>
              <a:rPr lang="en-GB" dirty="0" err="1"/>
              <a:t>finibus</a:t>
            </a:r>
            <a:r>
              <a:rPr lang="en-GB" dirty="0"/>
              <a:t> </a:t>
            </a:r>
            <a:r>
              <a:rPr lang="en-GB" dirty="0" err="1"/>
              <a:t>vulputate</a:t>
            </a:r>
            <a:r>
              <a:rPr lang="en-GB" dirty="0"/>
              <a:t>.</a:t>
            </a:r>
          </a:p>
          <a:p>
            <a:endParaRPr lang="en-GB" dirty="0"/>
          </a:p>
          <a:p>
            <a:pPr lvl="1"/>
            <a:r>
              <a:rPr lang="en-GB" dirty="0"/>
              <a:t>Indented bullet point JLR </a:t>
            </a:r>
            <a:r>
              <a:rPr lang="en-GB" dirty="0" err="1"/>
              <a:t>Emeric</a:t>
            </a:r>
            <a:r>
              <a:rPr lang="en-GB" dirty="0"/>
              <a:t> </a:t>
            </a:r>
            <a:r>
              <a:rPr lang="en-GB" dirty="0" err="1"/>
              <a:t>ExtraLight</a:t>
            </a:r>
            <a:r>
              <a:rPr lang="en-GB" dirty="0"/>
              <a:t> 12pt. This is second level of text.</a:t>
            </a:r>
          </a:p>
          <a:p>
            <a:pPr lvl="2"/>
            <a:r>
              <a:rPr lang="en-GB" dirty="0"/>
              <a:t>Indented bullet point JLR </a:t>
            </a:r>
            <a:r>
              <a:rPr lang="en-GB" dirty="0" err="1"/>
              <a:t>Emeric</a:t>
            </a:r>
            <a:r>
              <a:rPr lang="en-GB" dirty="0"/>
              <a:t> ExtraLight12pt Regular. This is third level of text</a:t>
            </a:r>
          </a:p>
          <a:p>
            <a:pPr lvl="2"/>
            <a:endParaRPr lang="en-GB" dirty="0"/>
          </a:p>
          <a:p>
            <a:endParaRPr lang="en-GB" dirty="0"/>
          </a:p>
        </p:txBody>
      </p:sp>
      <p:sp>
        <p:nvSpPr>
          <p:cNvPr id="8" name="object 9">
            <a:extLst>
              <a:ext uri="{FF2B5EF4-FFF2-40B4-BE49-F238E27FC236}">
                <a16:creationId xmlns:a16="http://schemas.microsoft.com/office/drawing/2014/main" id="{569654E5-1E97-5D72-FEC1-EC980622041D}"/>
              </a:ext>
            </a:extLst>
          </p:cNvPr>
          <p:cNvSpPr/>
          <p:nvPr userDrawn="1"/>
        </p:nvSpPr>
        <p:spPr>
          <a:xfrm>
            <a:off x="2143377"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9" name="object 10">
            <a:extLst>
              <a:ext uri="{FF2B5EF4-FFF2-40B4-BE49-F238E27FC236}">
                <a16:creationId xmlns:a16="http://schemas.microsoft.com/office/drawing/2014/main" id="{92BC26EC-8CB1-C801-F3B4-DD8559E38294}"/>
              </a:ext>
            </a:extLst>
          </p:cNvPr>
          <p:cNvSpPr/>
          <p:nvPr userDrawn="1"/>
        </p:nvSpPr>
        <p:spPr>
          <a:xfrm>
            <a:off x="2890724"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0" name="object 11">
            <a:extLst>
              <a:ext uri="{FF2B5EF4-FFF2-40B4-BE49-F238E27FC236}">
                <a16:creationId xmlns:a16="http://schemas.microsoft.com/office/drawing/2014/main" id="{B5EA56F6-16AE-7768-FC3D-8E04ECDCB586}"/>
              </a:ext>
            </a:extLst>
          </p:cNvPr>
          <p:cNvSpPr/>
          <p:nvPr userDrawn="1"/>
        </p:nvSpPr>
        <p:spPr>
          <a:xfrm>
            <a:off x="3976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1" name="object 12">
            <a:extLst>
              <a:ext uri="{FF2B5EF4-FFF2-40B4-BE49-F238E27FC236}">
                <a16:creationId xmlns:a16="http://schemas.microsoft.com/office/drawing/2014/main" id="{F9A2E92E-986C-2307-268C-63EE52355673}"/>
              </a:ext>
            </a:extLst>
          </p:cNvPr>
          <p:cNvSpPr txBox="1"/>
          <p:nvPr userDrawn="1"/>
        </p:nvSpPr>
        <p:spPr>
          <a:xfrm>
            <a:off x="698499" y="6579658"/>
            <a:ext cx="1327801" cy="136576"/>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lang="en-GB" sz="800" b="0" spc="300" dirty="0">
                <a:solidFill>
                  <a:schemeClr val="bg1">
                    <a:lumMod val="50000"/>
                  </a:schemeClr>
                </a:solidFill>
                <a:latin typeface="JLR Emeric ExtraLight"/>
                <a:cs typeface="JLR Emeric ExtraLight"/>
              </a:rPr>
              <a:t>CUSTOMER LOVE</a:t>
            </a:r>
            <a:endParaRPr lang="en-GB" sz="800" spc="300" dirty="0">
              <a:solidFill>
                <a:schemeClr val="bg1">
                  <a:lumMod val="50000"/>
                </a:schemeClr>
              </a:solidFill>
              <a:latin typeface="JLR Emeric ExtraLight"/>
              <a:cs typeface="JLR Emeric ExtraLight"/>
            </a:endParaRPr>
          </a:p>
        </p:txBody>
      </p:sp>
      <p:sp>
        <p:nvSpPr>
          <p:cNvPr id="12" name="object 14">
            <a:extLst>
              <a:ext uri="{FF2B5EF4-FFF2-40B4-BE49-F238E27FC236}">
                <a16:creationId xmlns:a16="http://schemas.microsoft.com/office/drawing/2014/main" id="{45DCDC60-8C2E-94D9-A67A-4108908C8A03}"/>
              </a:ext>
            </a:extLst>
          </p:cNvPr>
          <p:cNvSpPr txBox="1"/>
          <p:nvPr userDrawn="1"/>
        </p:nvSpPr>
        <p:spPr>
          <a:xfrm>
            <a:off x="2260454" y="6579658"/>
            <a:ext cx="513193"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UNITY</a:t>
            </a:r>
            <a:endParaRPr sz="800" spc="300" dirty="0">
              <a:solidFill>
                <a:schemeClr val="bg1">
                  <a:lumMod val="50000"/>
                </a:schemeClr>
              </a:solidFill>
              <a:latin typeface="JLR Emeric ExtraLight"/>
              <a:cs typeface="JLR Emeric ExtraLight"/>
            </a:endParaRPr>
          </a:p>
        </p:txBody>
      </p:sp>
      <p:sp>
        <p:nvSpPr>
          <p:cNvPr id="13" name="object 15">
            <a:extLst>
              <a:ext uri="{FF2B5EF4-FFF2-40B4-BE49-F238E27FC236}">
                <a16:creationId xmlns:a16="http://schemas.microsoft.com/office/drawing/2014/main" id="{29452FC7-A423-5003-C6F7-F1769C5333F1}"/>
              </a:ext>
            </a:extLst>
          </p:cNvPr>
          <p:cNvSpPr txBox="1"/>
          <p:nvPr userDrawn="1"/>
        </p:nvSpPr>
        <p:spPr>
          <a:xfrm>
            <a:off x="3007801" y="6579658"/>
            <a:ext cx="851151"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INTEGRITY</a:t>
            </a:r>
            <a:endParaRPr sz="800" spc="300" dirty="0">
              <a:solidFill>
                <a:schemeClr val="bg1">
                  <a:lumMod val="50000"/>
                </a:schemeClr>
              </a:solidFill>
              <a:latin typeface="JLR Emeric ExtraLight"/>
              <a:cs typeface="JLR Emeric ExtraLight"/>
            </a:endParaRPr>
          </a:p>
        </p:txBody>
      </p:sp>
      <p:sp>
        <p:nvSpPr>
          <p:cNvPr id="14" name="object 16">
            <a:extLst>
              <a:ext uri="{FF2B5EF4-FFF2-40B4-BE49-F238E27FC236}">
                <a16:creationId xmlns:a16="http://schemas.microsoft.com/office/drawing/2014/main" id="{14873E9B-B395-1A40-FFBA-4527D67F7D3D}"/>
              </a:ext>
            </a:extLst>
          </p:cNvPr>
          <p:cNvSpPr txBox="1"/>
          <p:nvPr userDrawn="1"/>
        </p:nvSpPr>
        <p:spPr>
          <a:xfrm>
            <a:off x="4093106" y="6579658"/>
            <a:ext cx="684846"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GROWTH</a:t>
            </a:r>
            <a:endParaRPr sz="800" spc="300" dirty="0">
              <a:solidFill>
                <a:schemeClr val="bg1">
                  <a:lumMod val="50000"/>
                </a:schemeClr>
              </a:solidFill>
              <a:latin typeface="JLR Emeric ExtraLight"/>
              <a:cs typeface="JLR Emeric ExtraLight"/>
            </a:endParaRPr>
          </a:p>
        </p:txBody>
      </p:sp>
      <p:sp>
        <p:nvSpPr>
          <p:cNvPr id="15" name="object 11">
            <a:extLst>
              <a:ext uri="{FF2B5EF4-FFF2-40B4-BE49-F238E27FC236}">
                <a16:creationId xmlns:a16="http://schemas.microsoft.com/office/drawing/2014/main" id="{F4B2BE6B-7367-8505-85AA-FD90FB740A54}"/>
              </a:ext>
            </a:extLst>
          </p:cNvPr>
          <p:cNvSpPr/>
          <p:nvPr userDrawn="1"/>
        </p:nvSpPr>
        <p:spPr>
          <a:xfrm>
            <a:off x="4895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6" name="object 16">
            <a:extLst>
              <a:ext uri="{FF2B5EF4-FFF2-40B4-BE49-F238E27FC236}">
                <a16:creationId xmlns:a16="http://schemas.microsoft.com/office/drawing/2014/main" id="{8AAFD32D-2840-137F-4E27-D6D86BAAAB85}"/>
              </a:ext>
            </a:extLst>
          </p:cNvPr>
          <p:cNvSpPr txBox="1"/>
          <p:nvPr userDrawn="1"/>
        </p:nvSpPr>
        <p:spPr>
          <a:xfrm>
            <a:off x="5012103" y="6579658"/>
            <a:ext cx="626694"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IMPACT</a:t>
            </a:r>
            <a:endParaRPr sz="800" spc="300" dirty="0">
              <a:solidFill>
                <a:schemeClr val="bg1">
                  <a:lumMod val="50000"/>
                </a:schemeClr>
              </a:solidFill>
              <a:latin typeface="JLR Emeric ExtraLight"/>
              <a:cs typeface="JLR Emeric ExtraLight"/>
            </a:endParaRPr>
          </a:p>
        </p:txBody>
      </p:sp>
      <p:sp>
        <p:nvSpPr>
          <p:cNvPr id="17" name="Slide Number Placeholder 1">
            <a:extLst>
              <a:ext uri="{FF2B5EF4-FFF2-40B4-BE49-F238E27FC236}">
                <a16:creationId xmlns:a16="http://schemas.microsoft.com/office/drawing/2014/main" id="{A19101A1-6CFD-3E3C-192D-A9D0BDDA3E74}"/>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solidFill>
                <a:latin typeface="JLR Emeric ExtraLight" panose="02000503040000020004" pitchFamily="2" charset="0"/>
              </a:rPr>
              <a:pPr marL="38100">
                <a:spcBef>
                  <a:spcPts val="105"/>
                </a:spcBef>
              </a:pPr>
              <a:t>‹#›</a:t>
            </a:fld>
            <a:r>
              <a:rPr lang="en-GB" sz="700" spc="500" dirty="0">
                <a:solidFill>
                  <a:schemeClr val="bg1"/>
                </a:solidFill>
                <a:latin typeface="JLR Emeric ExtraLight" panose="02000503040000020004" pitchFamily="2" charset="0"/>
              </a:rPr>
              <a:t> </a:t>
            </a:r>
          </a:p>
        </p:txBody>
      </p:sp>
    </p:spTree>
    <p:extLst>
      <p:ext uri="{BB962C8B-B14F-4D97-AF65-F5344CB8AC3E}">
        <p14:creationId xmlns:p14="http://schemas.microsoft.com/office/powerpoint/2010/main" val="38567342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4" name="object 2">
            <a:extLst>
              <a:ext uri="{FF2B5EF4-FFF2-40B4-BE49-F238E27FC236}">
                <a16:creationId xmlns:a16="http://schemas.microsoft.com/office/drawing/2014/main" id="{E0831138-35A2-073C-E55C-FA730855D2DD}"/>
              </a:ext>
            </a:extLst>
          </p:cNvPr>
          <p:cNvPicPr/>
          <p:nvPr userDrawn="1"/>
        </p:nvPicPr>
        <p:blipFill>
          <a:blip r:embed="rId2" cstate="print"/>
          <a:stretch>
            <a:fillRect/>
          </a:stretch>
        </p:blipFill>
        <p:spPr>
          <a:xfrm>
            <a:off x="1" y="0"/>
            <a:ext cx="12192000" cy="6858000"/>
          </a:xfrm>
          <a:prstGeom prst="rect">
            <a:avLst/>
          </a:prstGeom>
        </p:spPr>
      </p:pic>
      <p:sp>
        <p:nvSpPr>
          <p:cNvPr id="5" name="TextBox 4">
            <a:extLst>
              <a:ext uri="{FF2B5EF4-FFF2-40B4-BE49-F238E27FC236}">
                <a16:creationId xmlns:a16="http://schemas.microsoft.com/office/drawing/2014/main" id="{AFE1F9D5-A71C-9D05-F8D5-7630A62CFF93}"/>
              </a:ext>
            </a:extLst>
          </p:cNvPr>
          <p:cNvSpPr txBox="1"/>
          <p:nvPr userDrawn="1"/>
        </p:nvSpPr>
        <p:spPr>
          <a:xfrm>
            <a:off x="8991600" y="6553200"/>
            <a:ext cx="2916000" cy="200055"/>
          </a:xfrm>
          <a:prstGeom prst="rect">
            <a:avLst/>
          </a:prstGeom>
          <a:noFill/>
        </p:spPr>
        <p:txBody>
          <a:bodyPr wrap="square">
            <a:spAutoFit/>
          </a:bodyPr>
          <a:lstStyle/>
          <a:p>
            <a:pPr marL="12700" algn="r">
              <a:lnSpc>
                <a:spcPct val="100000"/>
              </a:lnSpc>
              <a:spcBef>
                <a:spcPts val="105"/>
              </a:spcBef>
            </a:pPr>
            <a:r>
              <a:rPr lang="en-GB" sz="700" b="0" dirty="0">
                <a:solidFill>
                  <a:schemeClr val="bg1"/>
                </a:solidFill>
                <a:latin typeface="JLR Emeric ExtraLight"/>
                <a:cs typeface="JLR Emeric ExtraLight"/>
              </a:rPr>
              <a:t>Jaguar Land Rover Confidential ©2022</a:t>
            </a:r>
            <a:endParaRPr lang="en-GB" sz="700" dirty="0">
              <a:solidFill>
                <a:schemeClr val="bg1"/>
              </a:solidFill>
              <a:latin typeface="JLR Emeric ExtraLight"/>
              <a:cs typeface="JLR Emeric ExtraLight"/>
            </a:endParaRPr>
          </a:p>
        </p:txBody>
      </p:sp>
      <p:pic>
        <p:nvPicPr>
          <p:cNvPr id="2" name="Picture 1">
            <a:extLst>
              <a:ext uri="{FF2B5EF4-FFF2-40B4-BE49-F238E27FC236}">
                <a16:creationId xmlns:a16="http://schemas.microsoft.com/office/drawing/2014/main" id="{3932465E-FB6F-6D45-91F5-7DDF3B0837C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0599" y="389538"/>
            <a:ext cx="2023179" cy="162016"/>
          </a:xfrm>
          <a:prstGeom prst="rect">
            <a:avLst/>
          </a:prstGeom>
        </p:spPr>
      </p:pic>
      <p:sp>
        <p:nvSpPr>
          <p:cNvPr id="7" name="object 7">
            <a:extLst>
              <a:ext uri="{FF2B5EF4-FFF2-40B4-BE49-F238E27FC236}">
                <a16:creationId xmlns:a16="http://schemas.microsoft.com/office/drawing/2014/main" id="{990A447E-2467-835C-E9DA-5658DB28B84C}"/>
              </a:ext>
            </a:extLst>
          </p:cNvPr>
          <p:cNvSpPr/>
          <p:nvPr userDrawn="1"/>
        </p:nvSpPr>
        <p:spPr>
          <a:xfrm>
            <a:off x="990050" y="2753344"/>
            <a:ext cx="0" cy="1351915"/>
          </a:xfrm>
          <a:custGeom>
            <a:avLst/>
            <a:gdLst/>
            <a:ahLst/>
            <a:cxnLst/>
            <a:rect l="l" t="t" r="r" b="b"/>
            <a:pathLst>
              <a:path h="1351914">
                <a:moveTo>
                  <a:pt x="0" y="0"/>
                </a:moveTo>
                <a:lnTo>
                  <a:pt x="0" y="1351318"/>
                </a:lnTo>
              </a:path>
            </a:pathLst>
          </a:custGeom>
          <a:ln w="12700">
            <a:solidFill>
              <a:schemeClr val="bg1"/>
            </a:solidFill>
          </a:ln>
        </p:spPr>
        <p:txBody>
          <a:bodyPr wrap="square" lIns="0" tIns="0" rIns="0" bIns="0" rtlCol="0"/>
          <a:lstStyle/>
          <a:p>
            <a:endParaRPr dirty="0"/>
          </a:p>
        </p:txBody>
      </p:sp>
      <p:sp>
        <p:nvSpPr>
          <p:cNvPr id="8" name="Text Placeholder 5">
            <a:extLst>
              <a:ext uri="{FF2B5EF4-FFF2-40B4-BE49-F238E27FC236}">
                <a16:creationId xmlns:a16="http://schemas.microsoft.com/office/drawing/2014/main" id="{F1FB4C2F-A7F5-BE8D-1455-C90A6105A6AA}"/>
              </a:ext>
            </a:extLst>
          </p:cNvPr>
          <p:cNvSpPr>
            <a:spLocks noGrp="1"/>
          </p:cNvSpPr>
          <p:nvPr>
            <p:ph type="body" sz="quarter" idx="12" hasCustomPrompt="1"/>
          </p:nvPr>
        </p:nvSpPr>
        <p:spPr>
          <a:xfrm>
            <a:off x="1242482" y="2971800"/>
            <a:ext cx="7543800" cy="609600"/>
          </a:xfrm>
          <a:prstGeom prst="rect">
            <a:avLst/>
          </a:prstGeom>
        </p:spPr>
        <p:txBody>
          <a:bodyPr/>
          <a:lstStyle>
            <a:lvl1pPr>
              <a:defRPr sz="3700" spc="300">
                <a:solidFill>
                  <a:schemeClr val="bg1"/>
                </a:solidFill>
                <a:latin typeface="JLR Emeric ExtraLight" panose="02000503040000020004" pitchFamily="2" charset="0"/>
              </a:defRPr>
            </a:lvl1pPr>
          </a:lstStyle>
          <a:p>
            <a:pPr lvl="0"/>
            <a:r>
              <a:rPr lang="en-US" dirty="0"/>
              <a:t>SECTION TITLE</a:t>
            </a:r>
            <a:endParaRPr lang="en-GB" dirty="0"/>
          </a:p>
        </p:txBody>
      </p:sp>
      <p:sp>
        <p:nvSpPr>
          <p:cNvPr id="9" name="Text Placeholder 9">
            <a:extLst>
              <a:ext uri="{FF2B5EF4-FFF2-40B4-BE49-F238E27FC236}">
                <a16:creationId xmlns:a16="http://schemas.microsoft.com/office/drawing/2014/main" id="{1255436A-3AE5-D2EA-0C61-6C8D2362C2D2}"/>
              </a:ext>
            </a:extLst>
          </p:cNvPr>
          <p:cNvSpPr>
            <a:spLocks noGrp="1"/>
          </p:cNvSpPr>
          <p:nvPr>
            <p:ph type="body" sz="quarter" idx="13" hasCustomPrompt="1"/>
          </p:nvPr>
        </p:nvSpPr>
        <p:spPr>
          <a:xfrm>
            <a:off x="1242482" y="3651906"/>
            <a:ext cx="7543800" cy="240088"/>
          </a:xfrm>
          <a:prstGeom prst="rect">
            <a:avLst/>
          </a:prstGeom>
        </p:spPr>
        <p:txBody>
          <a:bodyPr/>
          <a:lstStyle>
            <a:lvl1pPr>
              <a:defRPr sz="1250" spc="300">
                <a:solidFill>
                  <a:schemeClr val="bg1"/>
                </a:solidFill>
                <a:latin typeface="JLR Emeric ExtraLight" panose="02000503040000020004" pitchFamily="2" charset="0"/>
              </a:defRPr>
            </a:lvl1pPr>
          </a:lstStyle>
          <a:p>
            <a:pPr lvl="0"/>
            <a:r>
              <a:rPr lang="en-US" dirty="0"/>
              <a:t>SECONDARY DESCRIPTOR</a:t>
            </a:r>
            <a:endParaRPr lang="en-GB" dirty="0"/>
          </a:p>
        </p:txBody>
      </p:sp>
      <p:sp>
        <p:nvSpPr>
          <p:cNvPr id="6" name="Slide Number Placeholder 1">
            <a:extLst>
              <a:ext uri="{FF2B5EF4-FFF2-40B4-BE49-F238E27FC236}">
                <a16:creationId xmlns:a16="http://schemas.microsoft.com/office/drawing/2014/main" id="{BD2034A3-98DE-802C-1518-E735FD463760}"/>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solidFill>
                <a:latin typeface="JLR Emeric ExtraLight" panose="02000503040000020004" pitchFamily="2" charset="0"/>
              </a:rPr>
              <a:pPr marL="38100">
                <a:spcBef>
                  <a:spcPts val="105"/>
                </a:spcBef>
              </a:pPr>
              <a:t>‹#›</a:t>
            </a:fld>
            <a:r>
              <a:rPr lang="en-GB" sz="700" spc="500" dirty="0">
                <a:solidFill>
                  <a:schemeClr val="bg1"/>
                </a:solidFill>
                <a:latin typeface="JLR Emeric ExtraLight" panose="02000503040000020004" pitchFamily="2" charset="0"/>
              </a:rPr>
              <a:t> </a:t>
            </a:r>
          </a:p>
        </p:txBody>
      </p:sp>
    </p:spTree>
    <p:extLst>
      <p:ext uri="{BB962C8B-B14F-4D97-AF65-F5344CB8AC3E}">
        <p14:creationId xmlns:p14="http://schemas.microsoft.com/office/powerpoint/2010/main" val="35610264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3" name="object 2">
            <a:extLst>
              <a:ext uri="{FF2B5EF4-FFF2-40B4-BE49-F238E27FC236}">
                <a16:creationId xmlns:a16="http://schemas.microsoft.com/office/drawing/2014/main" id="{83B6F330-C93F-5628-DB20-839EA4557062}"/>
              </a:ext>
            </a:extLst>
          </p:cNvPr>
          <p:cNvPicPr/>
          <p:nvPr userDrawn="1"/>
        </p:nvPicPr>
        <p:blipFill>
          <a:blip r:embed="rId2" cstate="print"/>
          <a:stretch>
            <a:fillRect/>
          </a:stretch>
        </p:blipFill>
        <p:spPr>
          <a:xfrm>
            <a:off x="1" y="0"/>
            <a:ext cx="12192000" cy="6858000"/>
          </a:xfrm>
          <a:prstGeom prst="rect">
            <a:avLst/>
          </a:prstGeom>
        </p:spPr>
      </p:pic>
      <p:sp>
        <p:nvSpPr>
          <p:cNvPr id="6" name="TextBox 5">
            <a:extLst>
              <a:ext uri="{FF2B5EF4-FFF2-40B4-BE49-F238E27FC236}">
                <a16:creationId xmlns:a16="http://schemas.microsoft.com/office/drawing/2014/main" id="{F1EBED45-B173-E6FC-02DC-7C0FAC12FFD3}"/>
              </a:ext>
            </a:extLst>
          </p:cNvPr>
          <p:cNvSpPr txBox="1"/>
          <p:nvPr userDrawn="1"/>
        </p:nvSpPr>
        <p:spPr>
          <a:xfrm>
            <a:off x="8991600" y="6553200"/>
            <a:ext cx="2916000" cy="200055"/>
          </a:xfrm>
          <a:prstGeom prst="rect">
            <a:avLst/>
          </a:prstGeom>
          <a:noFill/>
        </p:spPr>
        <p:txBody>
          <a:bodyPr wrap="square">
            <a:spAutoFit/>
          </a:bodyPr>
          <a:lstStyle/>
          <a:p>
            <a:pPr marL="12700" algn="r">
              <a:lnSpc>
                <a:spcPct val="100000"/>
              </a:lnSpc>
              <a:spcBef>
                <a:spcPts val="105"/>
              </a:spcBef>
            </a:pPr>
            <a:r>
              <a:rPr lang="en-GB" sz="700" b="0" dirty="0">
                <a:solidFill>
                  <a:schemeClr val="bg1"/>
                </a:solidFill>
                <a:latin typeface="JLR Emeric ExtraLight"/>
                <a:cs typeface="JLR Emeric ExtraLight"/>
              </a:rPr>
              <a:t>Jaguar Land Rover Confidential ©2022</a:t>
            </a:r>
            <a:endParaRPr lang="en-GB" sz="700" dirty="0">
              <a:solidFill>
                <a:schemeClr val="bg1"/>
              </a:solidFill>
              <a:latin typeface="JLR Emeric ExtraLight"/>
              <a:cs typeface="JLR Emeric ExtraLight"/>
            </a:endParaRPr>
          </a:p>
        </p:txBody>
      </p:sp>
      <p:pic>
        <p:nvPicPr>
          <p:cNvPr id="2" name="Picture 1">
            <a:extLst>
              <a:ext uri="{FF2B5EF4-FFF2-40B4-BE49-F238E27FC236}">
                <a16:creationId xmlns:a16="http://schemas.microsoft.com/office/drawing/2014/main" id="{7A6E2C53-1BFF-D391-2A0F-07BB0856B3F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0599" y="389538"/>
            <a:ext cx="2023179" cy="162016"/>
          </a:xfrm>
          <a:prstGeom prst="rect">
            <a:avLst/>
          </a:prstGeom>
        </p:spPr>
      </p:pic>
      <p:sp>
        <p:nvSpPr>
          <p:cNvPr id="4" name="object 7">
            <a:extLst>
              <a:ext uri="{FF2B5EF4-FFF2-40B4-BE49-F238E27FC236}">
                <a16:creationId xmlns:a16="http://schemas.microsoft.com/office/drawing/2014/main" id="{5D9432CE-CBD4-6D16-9381-3BD55591356F}"/>
              </a:ext>
            </a:extLst>
          </p:cNvPr>
          <p:cNvSpPr/>
          <p:nvPr userDrawn="1"/>
        </p:nvSpPr>
        <p:spPr>
          <a:xfrm>
            <a:off x="990049" y="2486644"/>
            <a:ext cx="45719" cy="1666256"/>
          </a:xfrm>
          <a:custGeom>
            <a:avLst/>
            <a:gdLst/>
            <a:ahLst/>
            <a:cxnLst/>
            <a:rect l="l" t="t" r="r" b="b"/>
            <a:pathLst>
              <a:path h="1351914">
                <a:moveTo>
                  <a:pt x="0" y="0"/>
                </a:moveTo>
                <a:lnTo>
                  <a:pt x="0" y="1351318"/>
                </a:lnTo>
              </a:path>
            </a:pathLst>
          </a:custGeom>
          <a:ln w="12700">
            <a:solidFill>
              <a:schemeClr val="bg1"/>
            </a:solidFill>
          </a:ln>
        </p:spPr>
        <p:txBody>
          <a:bodyPr wrap="square" lIns="0" tIns="0" rIns="0" bIns="0" rtlCol="0"/>
          <a:lstStyle/>
          <a:p>
            <a:endParaRPr/>
          </a:p>
        </p:txBody>
      </p:sp>
      <p:sp>
        <p:nvSpPr>
          <p:cNvPr id="7" name="Text Placeholder 5">
            <a:extLst>
              <a:ext uri="{FF2B5EF4-FFF2-40B4-BE49-F238E27FC236}">
                <a16:creationId xmlns:a16="http://schemas.microsoft.com/office/drawing/2014/main" id="{5051F7CE-274E-FABB-55A4-BDA3EF7CE65F}"/>
              </a:ext>
            </a:extLst>
          </p:cNvPr>
          <p:cNvSpPr>
            <a:spLocks noGrp="1"/>
          </p:cNvSpPr>
          <p:nvPr>
            <p:ph type="body" sz="quarter" idx="10" hasCustomPrompt="1"/>
          </p:nvPr>
        </p:nvSpPr>
        <p:spPr>
          <a:xfrm>
            <a:off x="1242482" y="2552700"/>
            <a:ext cx="7543800" cy="228600"/>
          </a:xfrm>
          <a:prstGeom prst="rect">
            <a:avLst/>
          </a:prstGeom>
        </p:spPr>
        <p:txBody>
          <a:bodyPr/>
          <a:lstStyle>
            <a:lvl1pPr>
              <a:defRPr sz="1100" spc="300">
                <a:solidFill>
                  <a:schemeClr val="bg1"/>
                </a:solidFill>
                <a:latin typeface="JLR Emeric SemiBold" panose="02000503040000020004" pitchFamily="2" charset="0"/>
              </a:defRPr>
            </a:lvl1pPr>
          </a:lstStyle>
          <a:p>
            <a:pPr lvl="0"/>
            <a:r>
              <a:rPr lang="en-US" dirty="0"/>
              <a:t>NAME SURNAME (FIRST LEVEL TEXT)</a:t>
            </a:r>
            <a:endParaRPr lang="en-GB" dirty="0"/>
          </a:p>
        </p:txBody>
      </p:sp>
      <p:sp>
        <p:nvSpPr>
          <p:cNvPr id="8" name="Text Placeholder 5">
            <a:extLst>
              <a:ext uri="{FF2B5EF4-FFF2-40B4-BE49-F238E27FC236}">
                <a16:creationId xmlns:a16="http://schemas.microsoft.com/office/drawing/2014/main" id="{E29EB15C-A81C-AF26-C0AC-67ED707F8819}"/>
              </a:ext>
            </a:extLst>
          </p:cNvPr>
          <p:cNvSpPr>
            <a:spLocks noGrp="1"/>
          </p:cNvSpPr>
          <p:nvPr>
            <p:ph type="body" sz="quarter" idx="11" hasCustomPrompt="1"/>
          </p:nvPr>
        </p:nvSpPr>
        <p:spPr>
          <a:xfrm>
            <a:off x="1242482" y="2895600"/>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Job title (second level text)</a:t>
            </a:r>
            <a:endParaRPr lang="en-GB" dirty="0"/>
          </a:p>
        </p:txBody>
      </p:sp>
      <p:sp>
        <p:nvSpPr>
          <p:cNvPr id="9" name="Text Placeholder 5">
            <a:extLst>
              <a:ext uri="{FF2B5EF4-FFF2-40B4-BE49-F238E27FC236}">
                <a16:creationId xmlns:a16="http://schemas.microsoft.com/office/drawing/2014/main" id="{7E970DB5-8AC0-D115-CCEC-C27870C7BF99}"/>
              </a:ext>
            </a:extLst>
          </p:cNvPr>
          <p:cNvSpPr>
            <a:spLocks noGrp="1"/>
          </p:cNvSpPr>
          <p:nvPr>
            <p:ph type="body" sz="quarter" idx="12" hasCustomPrompt="1"/>
          </p:nvPr>
        </p:nvSpPr>
        <p:spPr>
          <a:xfrm>
            <a:off x="1242482" y="3532767"/>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T: +44 (O) 0000 000 000</a:t>
            </a:r>
            <a:endParaRPr lang="en-GB" dirty="0"/>
          </a:p>
        </p:txBody>
      </p:sp>
      <p:sp>
        <p:nvSpPr>
          <p:cNvPr id="10" name="Text Placeholder 5">
            <a:extLst>
              <a:ext uri="{FF2B5EF4-FFF2-40B4-BE49-F238E27FC236}">
                <a16:creationId xmlns:a16="http://schemas.microsoft.com/office/drawing/2014/main" id="{B5FD21C8-D0F0-87F8-0BE2-7199FD496CD0}"/>
              </a:ext>
            </a:extLst>
          </p:cNvPr>
          <p:cNvSpPr>
            <a:spLocks noGrp="1"/>
          </p:cNvSpPr>
          <p:nvPr>
            <p:ph type="body" sz="quarter" idx="13" hasCustomPrompt="1"/>
          </p:nvPr>
        </p:nvSpPr>
        <p:spPr>
          <a:xfrm>
            <a:off x="1242482" y="3223260"/>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M: +44 (0) 0000 000 000</a:t>
            </a:r>
            <a:endParaRPr lang="en-GB" dirty="0"/>
          </a:p>
        </p:txBody>
      </p:sp>
      <p:sp>
        <p:nvSpPr>
          <p:cNvPr id="11" name="Text Placeholder 5">
            <a:extLst>
              <a:ext uri="{FF2B5EF4-FFF2-40B4-BE49-F238E27FC236}">
                <a16:creationId xmlns:a16="http://schemas.microsoft.com/office/drawing/2014/main" id="{8967D46B-6EDB-EBB0-5C46-3E2E91BA7967}"/>
              </a:ext>
            </a:extLst>
          </p:cNvPr>
          <p:cNvSpPr>
            <a:spLocks noGrp="1"/>
          </p:cNvSpPr>
          <p:nvPr>
            <p:ph type="body" sz="quarter" idx="14" hasCustomPrompt="1"/>
          </p:nvPr>
        </p:nvSpPr>
        <p:spPr>
          <a:xfrm>
            <a:off x="1242482" y="3853366"/>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name.surname@jaguarlandrover.com</a:t>
            </a:r>
            <a:endParaRPr lang="en-GB" dirty="0"/>
          </a:p>
        </p:txBody>
      </p:sp>
      <p:sp>
        <p:nvSpPr>
          <p:cNvPr id="12" name="Slide Number Placeholder 1">
            <a:extLst>
              <a:ext uri="{FF2B5EF4-FFF2-40B4-BE49-F238E27FC236}">
                <a16:creationId xmlns:a16="http://schemas.microsoft.com/office/drawing/2014/main" id="{A1869FA8-8C5B-323F-B0A2-8675B28E3766}"/>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solidFill>
                <a:latin typeface="JLR Emeric ExtraLight" panose="02000503040000020004" pitchFamily="2" charset="0"/>
              </a:rPr>
              <a:pPr marL="38100">
                <a:spcBef>
                  <a:spcPts val="105"/>
                </a:spcBef>
              </a:pPr>
              <a:t>‹#›</a:t>
            </a:fld>
            <a:r>
              <a:rPr lang="en-GB" sz="700" spc="500" dirty="0">
                <a:solidFill>
                  <a:schemeClr val="bg1"/>
                </a:solidFill>
                <a:latin typeface="JLR Emeric ExtraLight" panose="02000503040000020004" pitchFamily="2" charset="0"/>
              </a:rPr>
              <a:t> </a:t>
            </a:r>
          </a:p>
        </p:txBody>
      </p:sp>
    </p:spTree>
    <p:extLst>
      <p:ext uri="{BB962C8B-B14F-4D97-AF65-F5344CB8AC3E}">
        <p14:creationId xmlns:p14="http://schemas.microsoft.com/office/powerpoint/2010/main" val="40484723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2E497533-1228-74FC-6084-A82608111A09}"/>
              </a:ext>
            </a:extLst>
          </p:cNvPr>
          <p:cNvPicPr/>
          <p:nvPr userDrawn="1"/>
        </p:nvPicPr>
        <p:blipFill>
          <a:blip r:embed="rId2" cstate="print"/>
          <a:stretch>
            <a:fillRect/>
          </a:stretch>
        </p:blipFill>
        <p:spPr>
          <a:xfrm>
            <a:off x="0" y="0"/>
            <a:ext cx="12191999" cy="6858000"/>
          </a:xfrm>
          <a:prstGeom prst="rect">
            <a:avLst/>
          </a:prstGeom>
        </p:spPr>
      </p:pic>
      <p:sp>
        <p:nvSpPr>
          <p:cNvPr id="5" name="TextBox 4">
            <a:extLst>
              <a:ext uri="{FF2B5EF4-FFF2-40B4-BE49-F238E27FC236}">
                <a16:creationId xmlns:a16="http://schemas.microsoft.com/office/drawing/2014/main" id="{AFE1F9D5-A71C-9D05-F8D5-7630A62CFF93}"/>
              </a:ext>
            </a:extLst>
          </p:cNvPr>
          <p:cNvSpPr txBox="1"/>
          <p:nvPr userDrawn="1"/>
        </p:nvSpPr>
        <p:spPr>
          <a:xfrm>
            <a:off x="8991600" y="6553200"/>
            <a:ext cx="2916000" cy="200055"/>
          </a:xfrm>
          <a:prstGeom prst="rect">
            <a:avLst/>
          </a:prstGeom>
          <a:noFill/>
        </p:spPr>
        <p:txBody>
          <a:bodyPr wrap="square">
            <a:spAutoFit/>
          </a:bodyPr>
          <a:lstStyle/>
          <a:p>
            <a:pPr marL="12700" algn="r">
              <a:lnSpc>
                <a:spcPct val="100000"/>
              </a:lnSpc>
              <a:spcBef>
                <a:spcPts val="105"/>
              </a:spcBef>
            </a:pPr>
            <a:r>
              <a:rPr lang="en-GB" sz="700" b="0" dirty="0">
                <a:solidFill>
                  <a:schemeClr val="bg1"/>
                </a:solidFill>
                <a:latin typeface="JLR Emeric ExtraLight"/>
                <a:cs typeface="JLR Emeric ExtraLight"/>
              </a:rPr>
              <a:t>Jaguar Land Rover Confidential ©2022</a:t>
            </a:r>
            <a:endParaRPr lang="en-GB" sz="700" dirty="0">
              <a:solidFill>
                <a:schemeClr val="bg1"/>
              </a:solidFill>
              <a:latin typeface="JLR Emeric ExtraLight"/>
              <a:cs typeface="JLR Emeric ExtraLight"/>
            </a:endParaRPr>
          </a:p>
        </p:txBody>
      </p:sp>
      <p:pic>
        <p:nvPicPr>
          <p:cNvPr id="4" name="Picture 3">
            <a:extLst>
              <a:ext uri="{FF2B5EF4-FFF2-40B4-BE49-F238E27FC236}">
                <a16:creationId xmlns:a16="http://schemas.microsoft.com/office/drawing/2014/main" id="{22CB7323-85D9-D33E-9219-58AEA2167D2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0599" y="389538"/>
            <a:ext cx="2023179" cy="162016"/>
          </a:xfrm>
          <a:prstGeom prst="rect">
            <a:avLst/>
          </a:prstGeom>
        </p:spPr>
      </p:pic>
      <p:sp>
        <p:nvSpPr>
          <p:cNvPr id="3" name="Text Placeholder 5">
            <a:extLst>
              <a:ext uri="{FF2B5EF4-FFF2-40B4-BE49-F238E27FC236}">
                <a16:creationId xmlns:a16="http://schemas.microsoft.com/office/drawing/2014/main" id="{CDAF1305-A349-D120-F0E6-BBCA59ADC083}"/>
              </a:ext>
            </a:extLst>
          </p:cNvPr>
          <p:cNvSpPr>
            <a:spLocks noGrp="1"/>
          </p:cNvSpPr>
          <p:nvPr>
            <p:ph type="body" sz="quarter" idx="10" hasCustomPrompt="1"/>
          </p:nvPr>
        </p:nvSpPr>
        <p:spPr>
          <a:xfrm>
            <a:off x="381000" y="5322512"/>
            <a:ext cx="7543800" cy="609600"/>
          </a:xfrm>
          <a:prstGeom prst="rect">
            <a:avLst/>
          </a:prstGeom>
        </p:spPr>
        <p:txBody>
          <a:bodyPr/>
          <a:lstStyle>
            <a:lvl1pPr>
              <a:defRPr sz="3700" spc="300">
                <a:solidFill>
                  <a:schemeClr val="bg1"/>
                </a:solidFill>
                <a:latin typeface="JLR Emeric ExtraLight" panose="02000503040000020004" pitchFamily="2" charset="0"/>
              </a:defRPr>
            </a:lvl1pPr>
          </a:lstStyle>
          <a:p>
            <a:pPr lvl="0"/>
            <a:r>
              <a:rPr lang="en-US" dirty="0"/>
              <a:t>TITLE: THE TITLE OF THE PPT</a:t>
            </a:r>
            <a:endParaRPr lang="en-GB" dirty="0"/>
          </a:p>
        </p:txBody>
      </p:sp>
      <p:sp>
        <p:nvSpPr>
          <p:cNvPr id="6" name="Text Placeholder 9">
            <a:extLst>
              <a:ext uri="{FF2B5EF4-FFF2-40B4-BE49-F238E27FC236}">
                <a16:creationId xmlns:a16="http://schemas.microsoft.com/office/drawing/2014/main" id="{D825DA4D-50A7-18AB-055D-C26BF6EF0869}"/>
              </a:ext>
            </a:extLst>
          </p:cNvPr>
          <p:cNvSpPr>
            <a:spLocks noGrp="1"/>
          </p:cNvSpPr>
          <p:nvPr>
            <p:ph type="body" sz="quarter" idx="11" hasCustomPrompt="1"/>
          </p:nvPr>
        </p:nvSpPr>
        <p:spPr>
          <a:xfrm>
            <a:off x="381000" y="6084512"/>
            <a:ext cx="7543800" cy="240088"/>
          </a:xfrm>
          <a:prstGeom prst="rect">
            <a:avLst/>
          </a:prstGeom>
        </p:spPr>
        <p:txBody>
          <a:bodyPr/>
          <a:lstStyle>
            <a:lvl1pPr>
              <a:defRPr sz="1250" spc="300">
                <a:solidFill>
                  <a:schemeClr val="bg1"/>
                </a:solidFill>
                <a:latin typeface="JLR Emeric ExtraLight" panose="02000503040000020004" pitchFamily="2" charset="0"/>
              </a:defRPr>
            </a:lvl1pPr>
          </a:lstStyle>
          <a:p>
            <a:pPr lvl="0"/>
            <a:r>
              <a:rPr lang="en-US" dirty="0"/>
              <a:t>NAME AND DATE</a:t>
            </a:r>
            <a:endParaRPr lang="en-GB" dirty="0"/>
          </a:p>
        </p:txBody>
      </p:sp>
    </p:spTree>
    <p:extLst>
      <p:ext uri="{BB962C8B-B14F-4D97-AF65-F5344CB8AC3E}">
        <p14:creationId xmlns:p14="http://schemas.microsoft.com/office/powerpoint/2010/main" val="342926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dy Copy with Image">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36407239-16ED-B348-F66C-FC3F4364AA70}"/>
              </a:ext>
            </a:extLst>
          </p:cNvPr>
          <p:cNvPicPr/>
          <p:nvPr userDrawn="1"/>
        </p:nvPicPr>
        <p:blipFill rotWithShape="1">
          <a:blip r:embed="rId2" cstate="print"/>
          <a:srcRect r="52312"/>
          <a:stretch/>
        </p:blipFill>
        <p:spPr>
          <a:xfrm>
            <a:off x="0" y="0"/>
            <a:ext cx="5814125" cy="6858000"/>
          </a:xfrm>
          <a:prstGeom prst="rect">
            <a:avLst/>
          </a:prstGeom>
        </p:spPr>
      </p:pic>
      <p:pic>
        <p:nvPicPr>
          <p:cNvPr id="4" name="Picture 3">
            <a:extLst>
              <a:ext uri="{FF2B5EF4-FFF2-40B4-BE49-F238E27FC236}">
                <a16:creationId xmlns:a16="http://schemas.microsoft.com/office/drawing/2014/main" id="{226DD0D9-778F-84DF-E17A-BFFC52688BEE}"/>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9720936" y="375221"/>
            <a:ext cx="2022604" cy="162016"/>
          </a:xfrm>
          <a:prstGeom prst="rect">
            <a:avLst/>
          </a:prstGeom>
        </p:spPr>
      </p:pic>
      <p:sp>
        <p:nvSpPr>
          <p:cNvPr id="3" name="Text Placeholder 4">
            <a:extLst>
              <a:ext uri="{FF2B5EF4-FFF2-40B4-BE49-F238E27FC236}">
                <a16:creationId xmlns:a16="http://schemas.microsoft.com/office/drawing/2014/main" id="{9F984900-F58A-46EF-D47F-436BAB48A4B7}"/>
              </a:ext>
            </a:extLst>
          </p:cNvPr>
          <p:cNvSpPr>
            <a:spLocks noGrp="1"/>
          </p:cNvSpPr>
          <p:nvPr>
            <p:ph type="body" sz="quarter" idx="10" hasCustomPrompt="1"/>
          </p:nvPr>
        </p:nvSpPr>
        <p:spPr>
          <a:xfrm>
            <a:off x="367118" y="341929"/>
            <a:ext cx="73914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TITLE OF THE PPT OR TITLE OF THE SECTIONS</a:t>
            </a:r>
            <a:endParaRPr lang="en-GB" dirty="0"/>
          </a:p>
        </p:txBody>
      </p:sp>
      <p:sp>
        <p:nvSpPr>
          <p:cNvPr id="5" name="Text Placeholder 7">
            <a:extLst>
              <a:ext uri="{FF2B5EF4-FFF2-40B4-BE49-F238E27FC236}">
                <a16:creationId xmlns:a16="http://schemas.microsoft.com/office/drawing/2014/main" id="{F610B1BD-1B13-681E-E54B-DE5111FF4E87}"/>
              </a:ext>
            </a:extLst>
          </p:cNvPr>
          <p:cNvSpPr>
            <a:spLocks noGrp="1"/>
          </p:cNvSpPr>
          <p:nvPr>
            <p:ph type="body" sz="quarter" idx="11" hasCustomPrompt="1"/>
          </p:nvPr>
        </p:nvSpPr>
        <p:spPr>
          <a:xfrm>
            <a:off x="6248400" y="1095375"/>
            <a:ext cx="5257800" cy="304800"/>
          </a:xfrm>
          <a:prstGeom prst="rect">
            <a:avLst/>
          </a:prstGeom>
        </p:spPr>
        <p:txBody>
          <a:bodyPr/>
          <a:lstStyle>
            <a:lvl1pPr>
              <a:defRPr sz="1400" spc="300">
                <a:latin typeface="JLR Emeric ExtraLight" panose="02000503040000020004" pitchFamily="2" charset="0"/>
              </a:defRPr>
            </a:lvl1pPr>
          </a:lstStyle>
          <a:p>
            <a:pPr lvl="0"/>
            <a:r>
              <a:rPr lang="en-US" dirty="0"/>
              <a:t>01 TITLE</a:t>
            </a:r>
            <a:endParaRPr lang="en-GB" dirty="0"/>
          </a:p>
        </p:txBody>
      </p:sp>
      <p:sp>
        <p:nvSpPr>
          <p:cNvPr id="6" name="Content Placeholder 8">
            <a:extLst>
              <a:ext uri="{FF2B5EF4-FFF2-40B4-BE49-F238E27FC236}">
                <a16:creationId xmlns:a16="http://schemas.microsoft.com/office/drawing/2014/main" id="{187FE9EC-50D5-8DC1-2F8E-4C3E344EA4E1}"/>
              </a:ext>
            </a:extLst>
          </p:cNvPr>
          <p:cNvSpPr>
            <a:spLocks noGrp="1"/>
          </p:cNvSpPr>
          <p:nvPr>
            <p:ph idx="1" hasCustomPrompt="1"/>
          </p:nvPr>
        </p:nvSpPr>
        <p:spPr>
          <a:xfrm>
            <a:off x="6248400" y="1581150"/>
            <a:ext cx="5257800" cy="3600450"/>
          </a:xfrm>
          <a:prstGeom prst="rect">
            <a:avLst/>
          </a:prstGeom>
        </p:spPr>
        <p:txBody>
          <a:bodyPr/>
          <a:lstStyle>
            <a:lvl1pPr>
              <a:defRPr sz="1200">
                <a:latin typeface="JLR Emeric ExtraLight" panose="02000503040000020004" pitchFamily="2" charset="0"/>
              </a:defRPr>
            </a:lvl1pPr>
            <a:lvl2pPr marL="628650" indent="-171450">
              <a:buFont typeface="Arial" panose="020B0604020202020204" pitchFamily="34" charset="0"/>
              <a:buChar char="•"/>
              <a:defRPr sz="1200">
                <a:latin typeface="JLR Emeric ExtraLight" panose="02000503040000020004" pitchFamily="2" charset="0"/>
              </a:defRPr>
            </a:lvl2pPr>
            <a:lvl3pPr marL="1085850" indent="-171450">
              <a:buFont typeface="Arial" panose="020B0604020202020204" pitchFamily="34" charset="0"/>
              <a:buChar char="•"/>
              <a:defRPr sz="1200">
                <a:latin typeface="JLR Emeric ExtraLight" panose="02000503040000020004" pitchFamily="2" charset="0"/>
              </a:defRPr>
            </a:lvl3pPr>
          </a:lstStyle>
          <a:p>
            <a:r>
              <a:rPr lang="en-GB" dirty="0"/>
              <a:t>JLR </a:t>
            </a:r>
            <a:r>
              <a:rPr lang="en-GB" dirty="0" err="1"/>
              <a:t>Emeric</a:t>
            </a:r>
            <a:r>
              <a:rPr lang="en-GB" dirty="0"/>
              <a:t> </a:t>
            </a:r>
            <a:r>
              <a:rPr lang="en-GB" dirty="0" err="1"/>
              <a:t>ExtraLight</a:t>
            </a:r>
            <a:r>
              <a:rPr lang="en-GB" dirty="0"/>
              <a:t> 12pt. This is first level of text. To toggle between the text levels, highlight the required text and select the ‘tab’ or ‘</a:t>
            </a:r>
            <a:r>
              <a:rPr lang="en-GB" dirty="0" err="1"/>
              <a:t>shift+tab</a:t>
            </a:r>
            <a:r>
              <a:rPr lang="en-GB" dirty="0"/>
              <a:t>’ keys.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Nullam</a:t>
            </a:r>
            <a:r>
              <a:rPr lang="en-GB" dirty="0"/>
              <a:t> </a:t>
            </a:r>
            <a:r>
              <a:rPr lang="en-GB" dirty="0" err="1"/>
              <a:t>eget</a:t>
            </a:r>
            <a:r>
              <a:rPr lang="en-GB" dirty="0"/>
              <a:t> </a:t>
            </a:r>
            <a:r>
              <a:rPr lang="en-GB" dirty="0" err="1"/>
              <a:t>nisl</a:t>
            </a:r>
            <a:r>
              <a:rPr lang="en-GB" dirty="0"/>
              <a:t> </a:t>
            </a:r>
            <a:r>
              <a:rPr lang="en-GB" dirty="0" err="1"/>
              <a:t>tristique</a:t>
            </a:r>
            <a:r>
              <a:rPr lang="en-GB" dirty="0"/>
              <a:t>, convallis </a:t>
            </a:r>
            <a:r>
              <a:rPr lang="en-GB" dirty="0" err="1"/>
              <a:t>metus</a:t>
            </a:r>
            <a:r>
              <a:rPr lang="en-GB" dirty="0"/>
              <a:t> at, </a:t>
            </a:r>
            <a:r>
              <a:rPr lang="en-GB" dirty="0" err="1"/>
              <a:t>eleifend</a:t>
            </a:r>
            <a:r>
              <a:rPr lang="en-GB" dirty="0"/>
              <a:t> </a:t>
            </a:r>
            <a:r>
              <a:rPr lang="en-GB" dirty="0" err="1"/>
              <a:t>dolor</a:t>
            </a:r>
            <a:r>
              <a:rPr lang="en-GB" dirty="0"/>
              <a:t>. Aenean </a:t>
            </a:r>
            <a:r>
              <a:rPr lang="en-GB" dirty="0" err="1"/>
              <a:t>porttitor</a:t>
            </a:r>
            <a:r>
              <a:rPr lang="en-GB" dirty="0"/>
              <a:t> </a:t>
            </a:r>
            <a:r>
              <a:rPr lang="en-GB" dirty="0" err="1"/>
              <a:t>felis</a:t>
            </a:r>
            <a:r>
              <a:rPr lang="en-GB" dirty="0"/>
              <a:t> </a:t>
            </a:r>
            <a:r>
              <a:rPr lang="en-GB" dirty="0" err="1"/>
              <a:t>neque</a:t>
            </a:r>
            <a:r>
              <a:rPr lang="en-GB" dirty="0"/>
              <a:t>, </a:t>
            </a:r>
            <a:r>
              <a:rPr lang="en-GB" dirty="0" err="1"/>
              <a:t>quis</a:t>
            </a:r>
            <a:r>
              <a:rPr lang="en-GB" dirty="0"/>
              <a:t> </a:t>
            </a:r>
            <a:r>
              <a:rPr lang="en-GB" dirty="0" err="1"/>
              <a:t>hendrerit</a:t>
            </a:r>
            <a:r>
              <a:rPr lang="en-GB" dirty="0"/>
              <a:t>.</a:t>
            </a:r>
          </a:p>
          <a:p>
            <a:endParaRPr lang="en-GB" dirty="0"/>
          </a:p>
          <a:p>
            <a:r>
              <a:rPr lang="en-GB" dirty="0"/>
              <a:t>Subheading (embolden first level of text)</a:t>
            </a:r>
          </a:p>
          <a:p>
            <a:endParaRPr lang="en-GB" dirty="0"/>
          </a:p>
          <a:p>
            <a:r>
              <a:rPr lang="en-GB" dirty="0" err="1"/>
              <a:t>Donec</a:t>
            </a:r>
            <a:r>
              <a:rPr lang="en-GB" dirty="0"/>
              <a:t> </a:t>
            </a:r>
            <a:r>
              <a:rPr lang="en-GB" dirty="0" err="1"/>
              <a:t>faucibus</a:t>
            </a:r>
            <a:r>
              <a:rPr lang="en-GB" dirty="0"/>
              <a:t> </a:t>
            </a:r>
            <a:r>
              <a:rPr lang="en-GB" dirty="0" err="1"/>
              <a:t>risus</a:t>
            </a:r>
            <a:r>
              <a:rPr lang="en-GB" dirty="0"/>
              <a:t> at libero </a:t>
            </a:r>
            <a:r>
              <a:rPr lang="en-GB" dirty="0" err="1"/>
              <a:t>volutpat</a:t>
            </a:r>
            <a:r>
              <a:rPr lang="en-GB" dirty="0"/>
              <a:t> </a:t>
            </a:r>
            <a:r>
              <a:rPr lang="en-GB" dirty="0" err="1"/>
              <a:t>sollicitudin</a:t>
            </a:r>
            <a:r>
              <a:rPr lang="en-GB" dirty="0"/>
              <a:t>. </a:t>
            </a:r>
            <a:r>
              <a:rPr lang="en-GB" dirty="0" err="1"/>
              <a:t>Donec</a:t>
            </a:r>
            <a:r>
              <a:rPr lang="en-GB" dirty="0"/>
              <a:t> </a:t>
            </a:r>
            <a:r>
              <a:rPr lang="en-GB" dirty="0" err="1"/>
              <a:t>scelerisque</a:t>
            </a:r>
            <a:r>
              <a:rPr lang="en-GB" dirty="0"/>
              <a:t> </a:t>
            </a:r>
            <a:r>
              <a:rPr lang="en-GB" dirty="0" err="1"/>
              <a:t>lacinia</a:t>
            </a:r>
            <a:r>
              <a:rPr lang="en-GB" dirty="0"/>
              <a:t> </a:t>
            </a:r>
            <a:r>
              <a:rPr lang="en-GB" dirty="0" err="1"/>
              <a:t>diam</a:t>
            </a:r>
            <a:r>
              <a:rPr lang="en-GB" dirty="0"/>
              <a:t> </a:t>
            </a:r>
            <a:r>
              <a:rPr lang="en-GB" dirty="0" err="1"/>
              <a:t>ut</a:t>
            </a:r>
            <a:r>
              <a:rPr lang="en-GB" dirty="0"/>
              <a:t> </a:t>
            </a:r>
            <a:r>
              <a:rPr lang="en-GB" dirty="0" err="1"/>
              <a:t>elementum</a:t>
            </a:r>
            <a:r>
              <a:rPr lang="en-GB" dirty="0"/>
              <a:t>. </a:t>
            </a:r>
            <a:r>
              <a:rPr lang="en-GB" dirty="0" err="1"/>
              <a:t>Sed</a:t>
            </a:r>
            <a:r>
              <a:rPr lang="en-GB" dirty="0"/>
              <a:t> id </a:t>
            </a:r>
            <a:r>
              <a:rPr lang="en-GB" dirty="0" err="1"/>
              <a:t>eleifend</a:t>
            </a:r>
            <a:r>
              <a:rPr lang="en-GB" dirty="0"/>
              <a:t> </a:t>
            </a:r>
            <a:r>
              <a:rPr lang="en-GB" dirty="0" err="1"/>
              <a:t>metus</a:t>
            </a:r>
            <a:r>
              <a:rPr lang="en-GB" dirty="0"/>
              <a:t>, et </a:t>
            </a:r>
            <a:r>
              <a:rPr lang="en-GB" dirty="0" err="1"/>
              <a:t>placerat</a:t>
            </a:r>
            <a:r>
              <a:rPr lang="en-GB" dirty="0"/>
              <a:t> lorem. </a:t>
            </a:r>
            <a:r>
              <a:rPr lang="en-GB" dirty="0" err="1"/>
              <a:t>Vestibulum</a:t>
            </a:r>
            <a:r>
              <a:rPr lang="en-GB" dirty="0"/>
              <a:t> ante ipsum </a:t>
            </a:r>
            <a:r>
              <a:rPr lang="en-GB" dirty="0" err="1"/>
              <a:t>primis</a:t>
            </a:r>
            <a:r>
              <a:rPr lang="en-GB" dirty="0"/>
              <a:t> in </a:t>
            </a:r>
            <a:r>
              <a:rPr lang="en-GB" dirty="0" err="1"/>
              <a:t>faucibus</a:t>
            </a:r>
            <a:r>
              <a:rPr lang="en-GB" dirty="0"/>
              <a:t> </a:t>
            </a:r>
            <a:r>
              <a:rPr lang="en-GB" dirty="0" err="1"/>
              <a:t>orci</a:t>
            </a:r>
            <a:r>
              <a:rPr lang="en-GB" dirty="0"/>
              <a:t> </a:t>
            </a:r>
            <a:r>
              <a:rPr lang="en-GB" dirty="0" err="1"/>
              <a:t>luctus</a:t>
            </a:r>
            <a:r>
              <a:rPr lang="en-GB" dirty="0"/>
              <a:t> et </a:t>
            </a:r>
            <a:r>
              <a:rPr lang="en-GB" dirty="0" err="1"/>
              <a:t>ultrices</a:t>
            </a:r>
            <a:r>
              <a:rPr lang="en-GB" dirty="0"/>
              <a:t> </a:t>
            </a:r>
            <a:r>
              <a:rPr lang="en-GB" dirty="0" err="1"/>
              <a:t>posuere</a:t>
            </a:r>
            <a:r>
              <a:rPr lang="en-GB" dirty="0"/>
              <a:t> </a:t>
            </a:r>
            <a:r>
              <a:rPr lang="en-GB" dirty="0" err="1"/>
              <a:t>cubilia</a:t>
            </a:r>
            <a:r>
              <a:rPr lang="en-GB" dirty="0"/>
              <a:t> </a:t>
            </a:r>
            <a:r>
              <a:rPr lang="en-GB" dirty="0" err="1"/>
              <a:t>Curae</a:t>
            </a:r>
            <a:r>
              <a:rPr lang="en-GB" dirty="0"/>
              <a:t>; </a:t>
            </a:r>
            <a:r>
              <a:rPr lang="en-GB" dirty="0" err="1"/>
              <a:t>Suspendisse</a:t>
            </a:r>
            <a:r>
              <a:rPr lang="en-GB" dirty="0"/>
              <a:t> at </a:t>
            </a:r>
            <a:r>
              <a:rPr lang="en-GB" dirty="0" err="1"/>
              <a:t>mauris</a:t>
            </a:r>
            <a:r>
              <a:rPr lang="en-GB" dirty="0"/>
              <a:t> </a:t>
            </a:r>
            <a:r>
              <a:rPr lang="en-GB" dirty="0" err="1"/>
              <a:t>vestibulum</a:t>
            </a:r>
            <a:r>
              <a:rPr lang="en-GB" dirty="0"/>
              <a:t>, </a:t>
            </a:r>
            <a:r>
              <a:rPr lang="en-GB" dirty="0" err="1"/>
              <a:t>rhoncus</a:t>
            </a:r>
            <a:r>
              <a:rPr lang="en-GB" dirty="0"/>
              <a:t> libero ac, </a:t>
            </a:r>
            <a:r>
              <a:rPr lang="en-GB" dirty="0" err="1"/>
              <a:t>consectetur</a:t>
            </a:r>
            <a:r>
              <a:rPr lang="en-GB" dirty="0"/>
              <a:t> </a:t>
            </a:r>
            <a:r>
              <a:rPr lang="en-GB" dirty="0" err="1"/>
              <a:t>purus</a:t>
            </a:r>
            <a:r>
              <a:rPr lang="en-GB" dirty="0"/>
              <a:t>. </a:t>
            </a:r>
            <a:r>
              <a:rPr lang="en-GB" dirty="0" err="1"/>
              <a:t>Mauris</a:t>
            </a:r>
            <a:r>
              <a:rPr lang="en-GB" dirty="0"/>
              <a:t> </a:t>
            </a:r>
            <a:r>
              <a:rPr lang="en-GB" dirty="0" err="1"/>
              <a:t>finibus</a:t>
            </a:r>
            <a:r>
              <a:rPr lang="en-GB" dirty="0"/>
              <a:t> </a:t>
            </a:r>
            <a:r>
              <a:rPr lang="en-GB" dirty="0" err="1"/>
              <a:t>vulputate</a:t>
            </a:r>
            <a:r>
              <a:rPr lang="en-GB" dirty="0"/>
              <a:t>.</a:t>
            </a:r>
          </a:p>
          <a:p>
            <a:endParaRPr lang="en-GB" dirty="0"/>
          </a:p>
          <a:p>
            <a:pPr lvl="1"/>
            <a:r>
              <a:rPr lang="en-GB" dirty="0"/>
              <a:t>Indented bullet point JLR </a:t>
            </a:r>
            <a:r>
              <a:rPr lang="en-GB" dirty="0" err="1"/>
              <a:t>Emeric</a:t>
            </a:r>
            <a:r>
              <a:rPr lang="en-GB" dirty="0"/>
              <a:t> </a:t>
            </a:r>
            <a:r>
              <a:rPr lang="en-GB" dirty="0" err="1"/>
              <a:t>ExtraLight</a:t>
            </a:r>
            <a:r>
              <a:rPr lang="en-GB" dirty="0"/>
              <a:t> 16pt. This is second level of text.</a:t>
            </a:r>
          </a:p>
          <a:p>
            <a:pPr lvl="2"/>
            <a:r>
              <a:rPr lang="en-GB" dirty="0"/>
              <a:t>Indented bullet point JLR </a:t>
            </a:r>
            <a:r>
              <a:rPr lang="en-GB" dirty="0" err="1"/>
              <a:t>Emeric</a:t>
            </a:r>
            <a:r>
              <a:rPr lang="en-GB" dirty="0"/>
              <a:t> ExtraLight14pt Regular. This is third level of text</a:t>
            </a:r>
          </a:p>
          <a:p>
            <a:pPr lvl="2"/>
            <a:endParaRPr lang="en-GB" dirty="0"/>
          </a:p>
          <a:p>
            <a:endParaRPr lang="en-GB" dirty="0"/>
          </a:p>
        </p:txBody>
      </p:sp>
      <p:grpSp>
        <p:nvGrpSpPr>
          <p:cNvPr id="18" name="Group 17">
            <a:extLst>
              <a:ext uri="{FF2B5EF4-FFF2-40B4-BE49-F238E27FC236}">
                <a16:creationId xmlns:a16="http://schemas.microsoft.com/office/drawing/2014/main" id="{7022A962-A87A-DB93-733D-28E96CA131C1}"/>
              </a:ext>
            </a:extLst>
          </p:cNvPr>
          <p:cNvGrpSpPr/>
          <p:nvPr userDrawn="1"/>
        </p:nvGrpSpPr>
        <p:grpSpPr>
          <a:xfrm>
            <a:off x="546102" y="6579393"/>
            <a:ext cx="4940298" cy="136576"/>
            <a:chOff x="698499" y="6579658"/>
            <a:chExt cx="4940298" cy="136576"/>
          </a:xfrm>
        </p:grpSpPr>
        <p:sp>
          <p:nvSpPr>
            <p:cNvPr id="19" name="object 9">
              <a:extLst>
                <a:ext uri="{FF2B5EF4-FFF2-40B4-BE49-F238E27FC236}">
                  <a16:creationId xmlns:a16="http://schemas.microsoft.com/office/drawing/2014/main" id="{860F1410-59F4-E62D-6811-4E682E9C76E0}"/>
                </a:ext>
              </a:extLst>
            </p:cNvPr>
            <p:cNvSpPr/>
            <p:nvPr userDrawn="1"/>
          </p:nvSpPr>
          <p:spPr>
            <a:xfrm>
              <a:off x="2143377"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20" name="object 10">
              <a:extLst>
                <a:ext uri="{FF2B5EF4-FFF2-40B4-BE49-F238E27FC236}">
                  <a16:creationId xmlns:a16="http://schemas.microsoft.com/office/drawing/2014/main" id="{65916BA1-AC1C-BAF4-1D33-8F6C65C1F931}"/>
                </a:ext>
              </a:extLst>
            </p:cNvPr>
            <p:cNvSpPr/>
            <p:nvPr userDrawn="1"/>
          </p:nvSpPr>
          <p:spPr>
            <a:xfrm>
              <a:off x="2890724"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21" name="object 11">
              <a:extLst>
                <a:ext uri="{FF2B5EF4-FFF2-40B4-BE49-F238E27FC236}">
                  <a16:creationId xmlns:a16="http://schemas.microsoft.com/office/drawing/2014/main" id="{C27D3E72-B9D6-578E-51FA-E256C09A1A6D}"/>
                </a:ext>
              </a:extLst>
            </p:cNvPr>
            <p:cNvSpPr/>
            <p:nvPr userDrawn="1"/>
          </p:nvSpPr>
          <p:spPr>
            <a:xfrm>
              <a:off x="3976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22" name="object 12">
              <a:extLst>
                <a:ext uri="{FF2B5EF4-FFF2-40B4-BE49-F238E27FC236}">
                  <a16:creationId xmlns:a16="http://schemas.microsoft.com/office/drawing/2014/main" id="{420E5721-BEBF-8878-FD36-D69B181C1696}"/>
                </a:ext>
              </a:extLst>
            </p:cNvPr>
            <p:cNvSpPr txBox="1"/>
            <p:nvPr userDrawn="1"/>
          </p:nvSpPr>
          <p:spPr>
            <a:xfrm>
              <a:off x="698499" y="6579658"/>
              <a:ext cx="1327801" cy="136576"/>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lang="en-GB" sz="800" b="0" spc="300" dirty="0">
                  <a:solidFill>
                    <a:schemeClr val="bg1"/>
                  </a:solidFill>
                  <a:latin typeface="JLR Emeric ExtraLight"/>
                  <a:cs typeface="JLR Emeric ExtraLight"/>
                </a:rPr>
                <a:t>CUSTOMER LOVE</a:t>
              </a:r>
              <a:endParaRPr lang="en-GB" sz="800" spc="300" dirty="0">
                <a:solidFill>
                  <a:schemeClr val="bg1"/>
                </a:solidFill>
                <a:latin typeface="JLR Emeric ExtraLight"/>
                <a:cs typeface="JLR Emeric ExtraLight"/>
              </a:endParaRPr>
            </a:p>
          </p:txBody>
        </p:sp>
        <p:sp>
          <p:nvSpPr>
            <p:cNvPr id="23" name="object 14">
              <a:extLst>
                <a:ext uri="{FF2B5EF4-FFF2-40B4-BE49-F238E27FC236}">
                  <a16:creationId xmlns:a16="http://schemas.microsoft.com/office/drawing/2014/main" id="{DA35C9A4-2A9A-0B64-88F7-CEAC22816CC2}"/>
                </a:ext>
              </a:extLst>
            </p:cNvPr>
            <p:cNvSpPr txBox="1"/>
            <p:nvPr userDrawn="1"/>
          </p:nvSpPr>
          <p:spPr>
            <a:xfrm>
              <a:off x="2260454" y="6579658"/>
              <a:ext cx="513193"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solidFill>
                  <a:latin typeface="JLR Emeric ExtraLight"/>
                  <a:cs typeface="JLR Emeric ExtraLight"/>
                </a:rPr>
                <a:t>UNITY</a:t>
              </a:r>
              <a:endParaRPr sz="800" spc="300" dirty="0">
                <a:solidFill>
                  <a:schemeClr val="bg1"/>
                </a:solidFill>
                <a:latin typeface="JLR Emeric ExtraLight"/>
                <a:cs typeface="JLR Emeric ExtraLight"/>
              </a:endParaRPr>
            </a:p>
          </p:txBody>
        </p:sp>
        <p:sp>
          <p:nvSpPr>
            <p:cNvPr id="24" name="object 15">
              <a:extLst>
                <a:ext uri="{FF2B5EF4-FFF2-40B4-BE49-F238E27FC236}">
                  <a16:creationId xmlns:a16="http://schemas.microsoft.com/office/drawing/2014/main" id="{2E199C54-20AE-3C0B-CC5C-64BA3BAFC8B0}"/>
                </a:ext>
              </a:extLst>
            </p:cNvPr>
            <p:cNvSpPr txBox="1"/>
            <p:nvPr userDrawn="1"/>
          </p:nvSpPr>
          <p:spPr>
            <a:xfrm>
              <a:off x="3007801" y="6579658"/>
              <a:ext cx="851151"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solidFill>
                  <a:latin typeface="JLR Emeric ExtraLight"/>
                  <a:cs typeface="JLR Emeric ExtraLight"/>
                </a:rPr>
                <a:t>INTEGRITY</a:t>
              </a:r>
              <a:endParaRPr sz="800" spc="300" dirty="0">
                <a:solidFill>
                  <a:schemeClr val="bg1"/>
                </a:solidFill>
                <a:latin typeface="JLR Emeric ExtraLight"/>
                <a:cs typeface="JLR Emeric ExtraLight"/>
              </a:endParaRPr>
            </a:p>
          </p:txBody>
        </p:sp>
        <p:sp>
          <p:nvSpPr>
            <p:cNvPr id="25" name="object 16">
              <a:extLst>
                <a:ext uri="{FF2B5EF4-FFF2-40B4-BE49-F238E27FC236}">
                  <a16:creationId xmlns:a16="http://schemas.microsoft.com/office/drawing/2014/main" id="{A0B5C221-8BCF-62B7-900B-641C7D1AFBB8}"/>
                </a:ext>
              </a:extLst>
            </p:cNvPr>
            <p:cNvSpPr txBox="1"/>
            <p:nvPr userDrawn="1"/>
          </p:nvSpPr>
          <p:spPr>
            <a:xfrm>
              <a:off x="4093106" y="6579658"/>
              <a:ext cx="684846"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solidFill>
                  <a:latin typeface="JLR Emeric ExtraLight"/>
                  <a:cs typeface="JLR Emeric ExtraLight"/>
                </a:rPr>
                <a:t>GROWTH</a:t>
              </a:r>
              <a:endParaRPr sz="800" spc="300" dirty="0">
                <a:solidFill>
                  <a:schemeClr val="bg1"/>
                </a:solidFill>
                <a:latin typeface="JLR Emeric ExtraLight"/>
                <a:cs typeface="JLR Emeric ExtraLight"/>
              </a:endParaRPr>
            </a:p>
          </p:txBody>
        </p:sp>
        <p:sp>
          <p:nvSpPr>
            <p:cNvPr id="26" name="object 11">
              <a:extLst>
                <a:ext uri="{FF2B5EF4-FFF2-40B4-BE49-F238E27FC236}">
                  <a16:creationId xmlns:a16="http://schemas.microsoft.com/office/drawing/2014/main" id="{2E538023-5499-C987-C692-5FB14229A144}"/>
                </a:ext>
              </a:extLst>
            </p:cNvPr>
            <p:cNvSpPr/>
            <p:nvPr userDrawn="1"/>
          </p:nvSpPr>
          <p:spPr>
            <a:xfrm>
              <a:off x="4895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27" name="object 16">
              <a:extLst>
                <a:ext uri="{FF2B5EF4-FFF2-40B4-BE49-F238E27FC236}">
                  <a16:creationId xmlns:a16="http://schemas.microsoft.com/office/drawing/2014/main" id="{6CDDB9C5-C67C-0958-754F-140DB35DAD0C}"/>
                </a:ext>
              </a:extLst>
            </p:cNvPr>
            <p:cNvSpPr txBox="1"/>
            <p:nvPr userDrawn="1"/>
          </p:nvSpPr>
          <p:spPr>
            <a:xfrm>
              <a:off x="5012103" y="6579658"/>
              <a:ext cx="626694"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solidFill>
                  <a:latin typeface="JLR Emeric ExtraLight"/>
                  <a:cs typeface="JLR Emeric ExtraLight"/>
                </a:rPr>
                <a:t>IMPACT</a:t>
              </a:r>
              <a:endParaRPr sz="800" spc="300" dirty="0">
                <a:solidFill>
                  <a:schemeClr val="bg1"/>
                </a:solidFill>
                <a:latin typeface="JLR Emeric ExtraLight"/>
                <a:cs typeface="JLR Emeric ExtraLight"/>
              </a:endParaRPr>
            </a:p>
          </p:txBody>
        </p:sp>
      </p:grpSp>
      <p:sp>
        <p:nvSpPr>
          <p:cNvPr id="8" name="Slide Number Placeholder 1">
            <a:extLst>
              <a:ext uri="{FF2B5EF4-FFF2-40B4-BE49-F238E27FC236}">
                <a16:creationId xmlns:a16="http://schemas.microsoft.com/office/drawing/2014/main" id="{E85501E7-49C0-F84E-A351-2A20F4672F0A}"/>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solidFill>
                <a:latin typeface="JLR Emeric ExtraLight" panose="02000503040000020004" pitchFamily="2" charset="0"/>
              </a:rPr>
              <a:pPr marL="38100">
                <a:spcBef>
                  <a:spcPts val="105"/>
                </a:spcBef>
              </a:pPr>
              <a:t>‹#›</a:t>
            </a:fld>
            <a:r>
              <a:rPr lang="en-GB" sz="700" spc="500" dirty="0">
                <a:solidFill>
                  <a:schemeClr val="bg1"/>
                </a:solidFill>
                <a:latin typeface="JLR Emeric ExtraLight" panose="02000503040000020004" pitchFamily="2" charset="0"/>
              </a:rPr>
              <a:t> </a:t>
            </a:r>
          </a:p>
        </p:txBody>
      </p:sp>
    </p:spTree>
    <p:extLst>
      <p:ext uri="{BB962C8B-B14F-4D97-AF65-F5344CB8AC3E}">
        <p14:creationId xmlns:p14="http://schemas.microsoft.com/office/powerpoint/2010/main" val="6022318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dy Copy with Side Panel">
    <p:spTree>
      <p:nvGrpSpPr>
        <p:cNvPr id="1" name=""/>
        <p:cNvGrpSpPr/>
        <p:nvPr/>
      </p:nvGrpSpPr>
      <p:grpSpPr>
        <a:xfrm>
          <a:off x="0" y="0"/>
          <a:ext cx="0" cy="0"/>
          <a:chOff x="0" y="0"/>
          <a:chExt cx="0" cy="0"/>
        </a:xfrm>
      </p:grpSpPr>
      <p:pic>
        <p:nvPicPr>
          <p:cNvPr id="3" name="object 2">
            <a:extLst>
              <a:ext uri="{FF2B5EF4-FFF2-40B4-BE49-F238E27FC236}">
                <a16:creationId xmlns:a16="http://schemas.microsoft.com/office/drawing/2014/main" id="{BA5F5F29-6445-A196-FEF7-1BDE387A7623}"/>
              </a:ext>
            </a:extLst>
          </p:cNvPr>
          <p:cNvPicPr/>
          <p:nvPr userDrawn="1"/>
        </p:nvPicPr>
        <p:blipFill rotWithShape="1">
          <a:blip r:embed="rId2" cstate="print"/>
          <a:srcRect r="97552"/>
          <a:stretch/>
        </p:blipFill>
        <p:spPr>
          <a:xfrm>
            <a:off x="0" y="0"/>
            <a:ext cx="298449" cy="6858000"/>
          </a:xfrm>
          <a:prstGeom prst="rect">
            <a:avLst/>
          </a:prstGeom>
        </p:spPr>
      </p:pic>
      <p:sp>
        <p:nvSpPr>
          <p:cNvPr id="7" name="Slide Number Placeholder 1">
            <a:extLst>
              <a:ext uri="{FF2B5EF4-FFF2-40B4-BE49-F238E27FC236}">
                <a16:creationId xmlns:a16="http://schemas.microsoft.com/office/drawing/2014/main" id="{8A0812E8-6FFB-058C-018F-DB6A66ADEE02}"/>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solidFill>
                <a:latin typeface="JLR Emeric ExtraLight" panose="02000503040000020004" pitchFamily="2" charset="0"/>
              </a:rPr>
              <a:pPr marL="38100">
                <a:spcBef>
                  <a:spcPts val="105"/>
                </a:spcBef>
              </a:pPr>
              <a:t>‹#›</a:t>
            </a:fld>
            <a:r>
              <a:rPr lang="en-GB" sz="700" spc="500" dirty="0">
                <a:solidFill>
                  <a:schemeClr val="bg1"/>
                </a:solidFill>
                <a:latin typeface="JLR Emeric ExtraLight" panose="02000503040000020004" pitchFamily="2" charset="0"/>
              </a:rPr>
              <a:t> </a:t>
            </a:r>
          </a:p>
        </p:txBody>
      </p:sp>
      <p:pic>
        <p:nvPicPr>
          <p:cNvPr id="4" name="Picture 3">
            <a:extLst>
              <a:ext uri="{FF2B5EF4-FFF2-40B4-BE49-F238E27FC236}">
                <a16:creationId xmlns:a16="http://schemas.microsoft.com/office/drawing/2014/main" id="{ACFEC57C-78B6-3A1C-5A46-B002E014A806}"/>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9720936" y="375221"/>
            <a:ext cx="2022604" cy="162016"/>
          </a:xfrm>
          <a:prstGeom prst="rect">
            <a:avLst/>
          </a:prstGeom>
        </p:spPr>
      </p:pic>
      <p:sp>
        <p:nvSpPr>
          <p:cNvPr id="2" name="Text Placeholder 4">
            <a:extLst>
              <a:ext uri="{FF2B5EF4-FFF2-40B4-BE49-F238E27FC236}">
                <a16:creationId xmlns:a16="http://schemas.microsoft.com/office/drawing/2014/main" id="{A0816264-6CF6-09BA-E3BC-C1BF33B99B4A}"/>
              </a:ext>
            </a:extLst>
          </p:cNvPr>
          <p:cNvSpPr>
            <a:spLocks noGrp="1"/>
          </p:cNvSpPr>
          <p:nvPr>
            <p:ph type="body" sz="quarter" idx="10" hasCustomPrompt="1"/>
          </p:nvPr>
        </p:nvSpPr>
        <p:spPr>
          <a:xfrm>
            <a:off x="609600" y="341929"/>
            <a:ext cx="7391400" cy="228600"/>
          </a:xfrm>
          <a:prstGeom prst="rect">
            <a:avLst/>
          </a:prstGeom>
        </p:spPr>
        <p:txBody>
          <a:bodyPr/>
          <a:lstStyle>
            <a:lvl1pPr>
              <a:defRPr sz="1050" spc="300">
                <a:latin typeface="JLR Emeric ExtraLight" panose="02000503040000020004" pitchFamily="2" charset="0"/>
              </a:defRPr>
            </a:lvl1pPr>
          </a:lstStyle>
          <a:p>
            <a:pPr lvl="0"/>
            <a:r>
              <a:rPr lang="en-US" dirty="0"/>
              <a:t>TITLE OF THE PPT OR TITLE OF THE SECTIONS</a:t>
            </a:r>
            <a:endParaRPr lang="en-GB" dirty="0"/>
          </a:p>
        </p:txBody>
      </p:sp>
      <p:sp>
        <p:nvSpPr>
          <p:cNvPr id="5" name="Text Placeholder 7">
            <a:extLst>
              <a:ext uri="{FF2B5EF4-FFF2-40B4-BE49-F238E27FC236}">
                <a16:creationId xmlns:a16="http://schemas.microsoft.com/office/drawing/2014/main" id="{26470F14-5E06-F7B5-BF81-80FDEC2A98C5}"/>
              </a:ext>
            </a:extLst>
          </p:cNvPr>
          <p:cNvSpPr>
            <a:spLocks noGrp="1"/>
          </p:cNvSpPr>
          <p:nvPr>
            <p:ph type="body" sz="quarter" idx="11" hasCustomPrompt="1"/>
          </p:nvPr>
        </p:nvSpPr>
        <p:spPr>
          <a:xfrm>
            <a:off x="609600" y="1095375"/>
            <a:ext cx="5257800" cy="304800"/>
          </a:xfrm>
          <a:prstGeom prst="rect">
            <a:avLst/>
          </a:prstGeom>
        </p:spPr>
        <p:txBody>
          <a:bodyPr/>
          <a:lstStyle>
            <a:lvl1pPr>
              <a:defRPr sz="1400" spc="300">
                <a:latin typeface="JLR Emeric ExtraLight" panose="02000503040000020004" pitchFamily="2" charset="0"/>
              </a:defRPr>
            </a:lvl1pPr>
          </a:lstStyle>
          <a:p>
            <a:pPr lvl="0"/>
            <a:r>
              <a:rPr lang="en-US" dirty="0"/>
              <a:t>01 TITLE</a:t>
            </a:r>
            <a:endParaRPr lang="en-GB" dirty="0"/>
          </a:p>
        </p:txBody>
      </p:sp>
      <p:sp>
        <p:nvSpPr>
          <p:cNvPr id="6" name="Content Placeholder 8">
            <a:extLst>
              <a:ext uri="{FF2B5EF4-FFF2-40B4-BE49-F238E27FC236}">
                <a16:creationId xmlns:a16="http://schemas.microsoft.com/office/drawing/2014/main" id="{12C3DB56-9B94-BAB4-7159-3EBB40C388B4}"/>
              </a:ext>
            </a:extLst>
          </p:cNvPr>
          <p:cNvSpPr>
            <a:spLocks noGrp="1"/>
          </p:cNvSpPr>
          <p:nvPr>
            <p:ph idx="1" hasCustomPrompt="1"/>
          </p:nvPr>
        </p:nvSpPr>
        <p:spPr>
          <a:xfrm>
            <a:off x="609600" y="1581150"/>
            <a:ext cx="11201400" cy="3600450"/>
          </a:xfrm>
          <a:prstGeom prst="rect">
            <a:avLst/>
          </a:prstGeom>
        </p:spPr>
        <p:txBody>
          <a:bodyPr/>
          <a:lstStyle>
            <a:lvl1pPr>
              <a:defRPr sz="1200">
                <a:latin typeface="JLR Emeric ExtraLight" panose="02000503040000020004" pitchFamily="2" charset="0"/>
              </a:defRPr>
            </a:lvl1pPr>
            <a:lvl2pPr marL="628650" indent="-171450">
              <a:buFont typeface="Arial" panose="020B0604020202020204" pitchFamily="34" charset="0"/>
              <a:buChar char="•"/>
              <a:defRPr sz="1200">
                <a:latin typeface="JLR Emeric ExtraLight" panose="02000503040000020004" pitchFamily="2" charset="0"/>
              </a:defRPr>
            </a:lvl2pPr>
            <a:lvl3pPr marL="1085850" indent="-171450">
              <a:buFont typeface="Arial" panose="020B0604020202020204" pitchFamily="34" charset="0"/>
              <a:buChar char="•"/>
              <a:defRPr sz="1200">
                <a:latin typeface="JLR Emeric ExtraLight" panose="02000503040000020004" pitchFamily="2" charset="0"/>
              </a:defRPr>
            </a:lvl3pPr>
          </a:lstStyle>
          <a:p>
            <a:r>
              <a:rPr lang="en-GB" dirty="0"/>
              <a:t>JLR </a:t>
            </a:r>
            <a:r>
              <a:rPr lang="en-GB" dirty="0" err="1"/>
              <a:t>Emeric</a:t>
            </a:r>
            <a:r>
              <a:rPr lang="en-GB" dirty="0"/>
              <a:t> </a:t>
            </a:r>
            <a:r>
              <a:rPr lang="en-GB" dirty="0" err="1"/>
              <a:t>ExtraLight</a:t>
            </a:r>
            <a:r>
              <a:rPr lang="en-GB" dirty="0"/>
              <a:t> 12pt. This is first level of text. To toggle between the text levels, highlight the required text and select the ‘tab’ or ‘</a:t>
            </a:r>
            <a:r>
              <a:rPr lang="en-GB" dirty="0" err="1"/>
              <a:t>shift+tab</a:t>
            </a:r>
            <a:r>
              <a:rPr lang="en-GB" dirty="0"/>
              <a:t>’ keys.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Nullam</a:t>
            </a:r>
            <a:r>
              <a:rPr lang="en-GB" dirty="0"/>
              <a:t> </a:t>
            </a:r>
            <a:r>
              <a:rPr lang="en-GB" dirty="0" err="1"/>
              <a:t>eget</a:t>
            </a:r>
            <a:r>
              <a:rPr lang="en-GB" dirty="0"/>
              <a:t> </a:t>
            </a:r>
            <a:r>
              <a:rPr lang="en-GB" dirty="0" err="1"/>
              <a:t>nisl</a:t>
            </a:r>
            <a:r>
              <a:rPr lang="en-GB" dirty="0"/>
              <a:t> </a:t>
            </a:r>
            <a:r>
              <a:rPr lang="en-GB" dirty="0" err="1"/>
              <a:t>tristique</a:t>
            </a:r>
            <a:r>
              <a:rPr lang="en-GB" dirty="0"/>
              <a:t>, convallis </a:t>
            </a:r>
            <a:r>
              <a:rPr lang="en-GB" dirty="0" err="1"/>
              <a:t>metus</a:t>
            </a:r>
            <a:r>
              <a:rPr lang="en-GB" dirty="0"/>
              <a:t> at, </a:t>
            </a:r>
            <a:r>
              <a:rPr lang="en-GB" dirty="0" err="1"/>
              <a:t>eleifend</a:t>
            </a:r>
            <a:r>
              <a:rPr lang="en-GB" dirty="0"/>
              <a:t> </a:t>
            </a:r>
            <a:r>
              <a:rPr lang="en-GB" dirty="0" err="1"/>
              <a:t>dolor</a:t>
            </a:r>
            <a:r>
              <a:rPr lang="en-GB" dirty="0"/>
              <a:t>. Aenean </a:t>
            </a:r>
            <a:r>
              <a:rPr lang="en-GB" dirty="0" err="1"/>
              <a:t>porttitor</a:t>
            </a:r>
            <a:r>
              <a:rPr lang="en-GB" dirty="0"/>
              <a:t> </a:t>
            </a:r>
            <a:r>
              <a:rPr lang="en-GB" dirty="0" err="1"/>
              <a:t>felis</a:t>
            </a:r>
            <a:r>
              <a:rPr lang="en-GB" dirty="0"/>
              <a:t> </a:t>
            </a:r>
            <a:r>
              <a:rPr lang="en-GB" dirty="0" err="1"/>
              <a:t>neque</a:t>
            </a:r>
            <a:r>
              <a:rPr lang="en-GB" dirty="0"/>
              <a:t>, </a:t>
            </a:r>
            <a:r>
              <a:rPr lang="en-GB" dirty="0" err="1"/>
              <a:t>quis</a:t>
            </a:r>
            <a:r>
              <a:rPr lang="en-GB" dirty="0"/>
              <a:t> </a:t>
            </a:r>
            <a:r>
              <a:rPr lang="en-GB" dirty="0" err="1"/>
              <a:t>hendrerit</a:t>
            </a:r>
            <a:r>
              <a:rPr lang="en-GB" dirty="0"/>
              <a:t>.</a:t>
            </a:r>
          </a:p>
          <a:p>
            <a:endParaRPr lang="en-GB" dirty="0"/>
          </a:p>
          <a:p>
            <a:r>
              <a:rPr lang="en-GB" dirty="0"/>
              <a:t>Subheading (embolden first level of text)</a:t>
            </a:r>
          </a:p>
          <a:p>
            <a:endParaRPr lang="en-GB" dirty="0"/>
          </a:p>
          <a:p>
            <a:r>
              <a:rPr lang="en-GB" dirty="0" err="1"/>
              <a:t>Donec</a:t>
            </a:r>
            <a:r>
              <a:rPr lang="en-GB" dirty="0"/>
              <a:t> </a:t>
            </a:r>
            <a:r>
              <a:rPr lang="en-GB" dirty="0" err="1"/>
              <a:t>faucibus</a:t>
            </a:r>
            <a:r>
              <a:rPr lang="en-GB" dirty="0"/>
              <a:t> </a:t>
            </a:r>
            <a:r>
              <a:rPr lang="en-GB" dirty="0" err="1"/>
              <a:t>risus</a:t>
            </a:r>
            <a:r>
              <a:rPr lang="en-GB" dirty="0"/>
              <a:t> at libero </a:t>
            </a:r>
            <a:r>
              <a:rPr lang="en-GB" dirty="0" err="1"/>
              <a:t>volutpat</a:t>
            </a:r>
            <a:r>
              <a:rPr lang="en-GB" dirty="0"/>
              <a:t> </a:t>
            </a:r>
            <a:r>
              <a:rPr lang="en-GB" dirty="0" err="1"/>
              <a:t>sollicitudin</a:t>
            </a:r>
            <a:r>
              <a:rPr lang="en-GB" dirty="0"/>
              <a:t>. </a:t>
            </a:r>
            <a:r>
              <a:rPr lang="en-GB" dirty="0" err="1"/>
              <a:t>Donec</a:t>
            </a:r>
            <a:r>
              <a:rPr lang="en-GB" dirty="0"/>
              <a:t> </a:t>
            </a:r>
            <a:r>
              <a:rPr lang="en-GB" dirty="0" err="1"/>
              <a:t>scelerisque</a:t>
            </a:r>
            <a:r>
              <a:rPr lang="en-GB" dirty="0"/>
              <a:t> </a:t>
            </a:r>
            <a:r>
              <a:rPr lang="en-GB" dirty="0" err="1"/>
              <a:t>lacinia</a:t>
            </a:r>
            <a:r>
              <a:rPr lang="en-GB" dirty="0"/>
              <a:t> </a:t>
            </a:r>
            <a:r>
              <a:rPr lang="en-GB" dirty="0" err="1"/>
              <a:t>diam</a:t>
            </a:r>
            <a:r>
              <a:rPr lang="en-GB" dirty="0"/>
              <a:t> </a:t>
            </a:r>
            <a:r>
              <a:rPr lang="en-GB" dirty="0" err="1"/>
              <a:t>ut</a:t>
            </a:r>
            <a:r>
              <a:rPr lang="en-GB" dirty="0"/>
              <a:t> </a:t>
            </a:r>
            <a:r>
              <a:rPr lang="en-GB" dirty="0" err="1"/>
              <a:t>elementum</a:t>
            </a:r>
            <a:r>
              <a:rPr lang="en-GB" dirty="0"/>
              <a:t>. </a:t>
            </a:r>
            <a:r>
              <a:rPr lang="en-GB" dirty="0" err="1"/>
              <a:t>Sed</a:t>
            </a:r>
            <a:r>
              <a:rPr lang="en-GB" dirty="0"/>
              <a:t> id </a:t>
            </a:r>
            <a:r>
              <a:rPr lang="en-GB" dirty="0" err="1"/>
              <a:t>eleifend</a:t>
            </a:r>
            <a:r>
              <a:rPr lang="en-GB" dirty="0"/>
              <a:t> </a:t>
            </a:r>
            <a:r>
              <a:rPr lang="en-GB" dirty="0" err="1"/>
              <a:t>metus</a:t>
            </a:r>
            <a:r>
              <a:rPr lang="en-GB" dirty="0"/>
              <a:t>, et </a:t>
            </a:r>
            <a:r>
              <a:rPr lang="en-GB" dirty="0" err="1"/>
              <a:t>placerat</a:t>
            </a:r>
            <a:r>
              <a:rPr lang="en-GB" dirty="0"/>
              <a:t> lorem. </a:t>
            </a:r>
            <a:r>
              <a:rPr lang="en-GB" dirty="0" err="1"/>
              <a:t>Vestibulum</a:t>
            </a:r>
            <a:r>
              <a:rPr lang="en-GB" dirty="0"/>
              <a:t> ante ipsum </a:t>
            </a:r>
            <a:r>
              <a:rPr lang="en-GB" dirty="0" err="1"/>
              <a:t>primis</a:t>
            </a:r>
            <a:r>
              <a:rPr lang="en-GB" dirty="0"/>
              <a:t> in </a:t>
            </a:r>
            <a:r>
              <a:rPr lang="en-GB" dirty="0" err="1"/>
              <a:t>faucibus</a:t>
            </a:r>
            <a:r>
              <a:rPr lang="en-GB" dirty="0"/>
              <a:t> </a:t>
            </a:r>
            <a:r>
              <a:rPr lang="en-GB" dirty="0" err="1"/>
              <a:t>orci</a:t>
            </a:r>
            <a:r>
              <a:rPr lang="en-GB" dirty="0"/>
              <a:t> </a:t>
            </a:r>
            <a:r>
              <a:rPr lang="en-GB" dirty="0" err="1"/>
              <a:t>luctus</a:t>
            </a:r>
            <a:r>
              <a:rPr lang="en-GB" dirty="0"/>
              <a:t> et </a:t>
            </a:r>
            <a:r>
              <a:rPr lang="en-GB" dirty="0" err="1"/>
              <a:t>ultrices</a:t>
            </a:r>
            <a:r>
              <a:rPr lang="en-GB" dirty="0"/>
              <a:t> </a:t>
            </a:r>
            <a:r>
              <a:rPr lang="en-GB" dirty="0" err="1"/>
              <a:t>posuere</a:t>
            </a:r>
            <a:r>
              <a:rPr lang="en-GB" dirty="0"/>
              <a:t> </a:t>
            </a:r>
            <a:r>
              <a:rPr lang="en-GB" dirty="0" err="1"/>
              <a:t>cubilia</a:t>
            </a:r>
            <a:r>
              <a:rPr lang="en-GB" dirty="0"/>
              <a:t> </a:t>
            </a:r>
            <a:r>
              <a:rPr lang="en-GB" dirty="0" err="1"/>
              <a:t>Curae</a:t>
            </a:r>
            <a:r>
              <a:rPr lang="en-GB" dirty="0"/>
              <a:t>; </a:t>
            </a:r>
            <a:r>
              <a:rPr lang="en-GB" dirty="0" err="1"/>
              <a:t>Suspendisse</a:t>
            </a:r>
            <a:r>
              <a:rPr lang="en-GB" dirty="0"/>
              <a:t> at </a:t>
            </a:r>
            <a:r>
              <a:rPr lang="en-GB" dirty="0" err="1"/>
              <a:t>mauris</a:t>
            </a:r>
            <a:r>
              <a:rPr lang="en-GB" dirty="0"/>
              <a:t> </a:t>
            </a:r>
            <a:r>
              <a:rPr lang="en-GB" dirty="0" err="1"/>
              <a:t>vestibulum</a:t>
            </a:r>
            <a:r>
              <a:rPr lang="en-GB" dirty="0"/>
              <a:t>, </a:t>
            </a:r>
            <a:r>
              <a:rPr lang="en-GB" dirty="0" err="1"/>
              <a:t>rhoncus</a:t>
            </a:r>
            <a:r>
              <a:rPr lang="en-GB" dirty="0"/>
              <a:t> libero ac, </a:t>
            </a:r>
            <a:r>
              <a:rPr lang="en-GB" dirty="0" err="1"/>
              <a:t>consectetur</a:t>
            </a:r>
            <a:r>
              <a:rPr lang="en-GB" dirty="0"/>
              <a:t> </a:t>
            </a:r>
            <a:r>
              <a:rPr lang="en-GB" dirty="0" err="1"/>
              <a:t>purus</a:t>
            </a:r>
            <a:r>
              <a:rPr lang="en-GB" dirty="0"/>
              <a:t>. </a:t>
            </a:r>
            <a:r>
              <a:rPr lang="en-GB" dirty="0" err="1"/>
              <a:t>Mauris</a:t>
            </a:r>
            <a:r>
              <a:rPr lang="en-GB" dirty="0"/>
              <a:t> </a:t>
            </a:r>
            <a:r>
              <a:rPr lang="en-GB" dirty="0" err="1"/>
              <a:t>finibus</a:t>
            </a:r>
            <a:r>
              <a:rPr lang="en-GB" dirty="0"/>
              <a:t> </a:t>
            </a:r>
            <a:r>
              <a:rPr lang="en-GB" dirty="0" err="1"/>
              <a:t>vulputate</a:t>
            </a:r>
            <a:r>
              <a:rPr lang="en-GB" dirty="0"/>
              <a:t>.</a:t>
            </a:r>
          </a:p>
          <a:p>
            <a:endParaRPr lang="en-GB" dirty="0"/>
          </a:p>
          <a:p>
            <a:pPr lvl="1"/>
            <a:r>
              <a:rPr lang="en-GB" dirty="0"/>
              <a:t>Indented bullet point JLR </a:t>
            </a:r>
            <a:r>
              <a:rPr lang="en-GB" dirty="0" err="1"/>
              <a:t>Emeric</a:t>
            </a:r>
            <a:r>
              <a:rPr lang="en-GB" dirty="0"/>
              <a:t> </a:t>
            </a:r>
            <a:r>
              <a:rPr lang="en-GB" dirty="0" err="1"/>
              <a:t>ExtraLight</a:t>
            </a:r>
            <a:r>
              <a:rPr lang="en-GB" dirty="0"/>
              <a:t> 12pt. This is second level of text.</a:t>
            </a:r>
          </a:p>
          <a:p>
            <a:pPr lvl="2"/>
            <a:r>
              <a:rPr lang="en-GB" dirty="0"/>
              <a:t>Indented bullet point JLR </a:t>
            </a:r>
            <a:r>
              <a:rPr lang="en-GB" dirty="0" err="1"/>
              <a:t>Emeric</a:t>
            </a:r>
            <a:r>
              <a:rPr lang="en-GB" dirty="0"/>
              <a:t> ExtraLight12pt Regular. This is third level of text</a:t>
            </a:r>
          </a:p>
          <a:p>
            <a:pPr lvl="2"/>
            <a:endParaRPr lang="en-GB" dirty="0"/>
          </a:p>
          <a:p>
            <a:endParaRPr lang="en-GB" dirty="0"/>
          </a:p>
        </p:txBody>
      </p:sp>
      <p:sp>
        <p:nvSpPr>
          <p:cNvPr id="8" name="object 9">
            <a:extLst>
              <a:ext uri="{FF2B5EF4-FFF2-40B4-BE49-F238E27FC236}">
                <a16:creationId xmlns:a16="http://schemas.microsoft.com/office/drawing/2014/main" id="{D376996F-3A12-407E-E661-D89A89934EA6}"/>
              </a:ext>
            </a:extLst>
          </p:cNvPr>
          <p:cNvSpPr/>
          <p:nvPr userDrawn="1"/>
        </p:nvSpPr>
        <p:spPr>
          <a:xfrm>
            <a:off x="2143377"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9" name="object 10">
            <a:extLst>
              <a:ext uri="{FF2B5EF4-FFF2-40B4-BE49-F238E27FC236}">
                <a16:creationId xmlns:a16="http://schemas.microsoft.com/office/drawing/2014/main" id="{A29DC421-E033-2BDE-79AA-2E04AD78FC52}"/>
              </a:ext>
            </a:extLst>
          </p:cNvPr>
          <p:cNvSpPr/>
          <p:nvPr userDrawn="1"/>
        </p:nvSpPr>
        <p:spPr>
          <a:xfrm>
            <a:off x="2890724"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0" name="object 11">
            <a:extLst>
              <a:ext uri="{FF2B5EF4-FFF2-40B4-BE49-F238E27FC236}">
                <a16:creationId xmlns:a16="http://schemas.microsoft.com/office/drawing/2014/main" id="{76397FF2-1426-B84B-21BC-F45AF1890C5B}"/>
              </a:ext>
            </a:extLst>
          </p:cNvPr>
          <p:cNvSpPr/>
          <p:nvPr userDrawn="1"/>
        </p:nvSpPr>
        <p:spPr>
          <a:xfrm>
            <a:off x="3976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1" name="object 12">
            <a:extLst>
              <a:ext uri="{FF2B5EF4-FFF2-40B4-BE49-F238E27FC236}">
                <a16:creationId xmlns:a16="http://schemas.microsoft.com/office/drawing/2014/main" id="{2F1A2D5F-98C5-6D98-94CD-2AF53AD0DB39}"/>
              </a:ext>
            </a:extLst>
          </p:cNvPr>
          <p:cNvSpPr txBox="1"/>
          <p:nvPr userDrawn="1"/>
        </p:nvSpPr>
        <p:spPr>
          <a:xfrm>
            <a:off x="698499" y="6579658"/>
            <a:ext cx="1327801" cy="136576"/>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lang="en-GB" sz="800" b="0" spc="300" dirty="0">
                <a:solidFill>
                  <a:schemeClr val="bg1">
                    <a:lumMod val="50000"/>
                  </a:schemeClr>
                </a:solidFill>
                <a:latin typeface="JLR Emeric ExtraLight"/>
                <a:cs typeface="JLR Emeric ExtraLight"/>
              </a:rPr>
              <a:t>CUSTOMER LOVE</a:t>
            </a:r>
            <a:endParaRPr lang="en-GB" sz="800" spc="300" dirty="0">
              <a:solidFill>
                <a:schemeClr val="bg1">
                  <a:lumMod val="50000"/>
                </a:schemeClr>
              </a:solidFill>
              <a:latin typeface="JLR Emeric ExtraLight"/>
              <a:cs typeface="JLR Emeric ExtraLight"/>
            </a:endParaRPr>
          </a:p>
        </p:txBody>
      </p:sp>
      <p:sp>
        <p:nvSpPr>
          <p:cNvPr id="12" name="object 14">
            <a:extLst>
              <a:ext uri="{FF2B5EF4-FFF2-40B4-BE49-F238E27FC236}">
                <a16:creationId xmlns:a16="http://schemas.microsoft.com/office/drawing/2014/main" id="{9CF5C8A3-5806-AB59-1A87-CA9A957456D6}"/>
              </a:ext>
            </a:extLst>
          </p:cNvPr>
          <p:cNvSpPr txBox="1"/>
          <p:nvPr userDrawn="1"/>
        </p:nvSpPr>
        <p:spPr>
          <a:xfrm>
            <a:off x="2260454" y="6579658"/>
            <a:ext cx="513193"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UNITY</a:t>
            </a:r>
            <a:endParaRPr sz="800" spc="300" dirty="0">
              <a:solidFill>
                <a:schemeClr val="bg1">
                  <a:lumMod val="50000"/>
                </a:schemeClr>
              </a:solidFill>
              <a:latin typeface="JLR Emeric ExtraLight"/>
              <a:cs typeface="JLR Emeric ExtraLight"/>
            </a:endParaRPr>
          </a:p>
        </p:txBody>
      </p:sp>
      <p:sp>
        <p:nvSpPr>
          <p:cNvPr id="13" name="object 15">
            <a:extLst>
              <a:ext uri="{FF2B5EF4-FFF2-40B4-BE49-F238E27FC236}">
                <a16:creationId xmlns:a16="http://schemas.microsoft.com/office/drawing/2014/main" id="{E4E36620-F01A-D145-0CA4-050AD31EB972}"/>
              </a:ext>
            </a:extLst>
          </p:cNvPr>
          <p:cNvSpPr txBox="1"/>
          <p:nvPr userDrawn="1"/>
        </p:nvSpPr>
        <p:spPr>
          <a:xfrm>
            <a:off x="3007801" y="6579658"/>
            <a:ext cx="851151"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INTEGRITY</a:t>
            </a:r>
            <a:endParaRPr sz="800" spc="300" dirty="0">
              <a:solidFill>
                <a:schemeClr val="bg1">
                  <a:lumMod val="50000"/>
                </a:schemeClr>
              </a:solidFill>
              <a:latin typeface="JLR Emeric ExtraLight"/>
              <a:cs typeface="JLR Emeric ExtraLight"/>
            </a:endParaRPr>
          </a:p>
        </p:txBody>
      </p:sp>
      <p:sp>
        <p:nvSpPr>
          <p:cNvPr id="14" name="object 16">
            <a:extLst>
              <a:ext uri="{FF2B5EF4-FFF2-40B4-BE49-F238E27FC236}">
                <a16:creationId xmlns:a16="http://schemas.microsoft.com/office/drawing/2014/main" id="{02C30FB3-88C6-C1E2-DC91-6D4FAD28E799}"/>
              </a:ext>
            </a:extLst>
          </p:cNvPr>
          <p:cNvSpPr txBox="1"/>
          <p:nvPr userDrawn="1"/>
        </p:nvSpPr>
        <p:spPr>
          <a:xfrm>
            <a:off x="4093106" y="6579658"/>
            <a:ext cx="684846"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GROWTH</a:t>
            </a:r>
            <a:endParaRPr sz="800" spc="300" dirty="0">
              <a:solidFill>
                <a:schemeClr val="bg1">
                  <a:lumMod val="50000"/>
                </a:schemeClr>
              </a:solidFill>
              <a:latin typeface="JLR Emeric ExtraLight"/>
              <a:cs typeface="JLR Emeric ExtraLight"/>
            </a:endParaRPr>
          </a:p>
        </p:txBody>
      </p:sp>
      <p:sp>
        <p:nvSpPr>
          <p:cNvPr id="15" name="object 11">
            <a:extLst>
              <a:ext uri="{FF2B5EF4-FFF2-40B4-BE49-F238E27FC236}">
                <a16:creationId xmlns:a16="http://schemas.microsoft.com/office/drawing/2014/main" id="{E2803768-C42E-4EF3-4F4C-6284A816FCBD}"/>
              </a:ext>
            </a:extLst>
          </p:cNvPr>
          <p:cNvSpPr/>
          <p:nvPr userDrawn="1"/>
        </p:nvSpPr>
        <p:spPr>
          <a:xfrm>
            <a:off x="4895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6" name="object 16">
            <a:extLst>
              <a:ext uri="{FF2B5EF4-FFF2-40B4-BE49-F238E27FC236}">
                <a16:creationId xmlns:a16="http://schemas.microsoft.com/office/drawing/2014/main" id="{EC85D325-5F81-5E0A-5CEB-10A3786CFD88}"/>
              </a:ext>
            </a:extLst>
          </p:cNvPr>
          <p:cNvSpPr txBox="1"/>
          <p:nvPr userDrawn="1"/>
        </p:nvSpPr>
        <p:spPr>
          <a:xfrm>
            <a:off x="5012103" y="6579658"/>
            <a:ext cx="626694"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IMPACT</a:t>
            </a:r>
            <a:endParaRPr sz="800" spc="300" dirty="0">
              <a:solidFill>
                <a:schemeClr val="bg1">
                  <a:lumMod val="50000"/>
                </a:schemeClr>
              </a:solidFill>
              <a:latin typeface="JLR Emeric ExtraLight"/>
              <a:cs typeface="JLR Emeric ExtraLight"/>
            </a:endParaRPr>
          </a:p>
        </p:txBody>
      </p:sp>
    </p:spTree>
    <p:extLst>
      <p:ext uri="{BB962C8B-B14F-4D97-AF65-F5344CB8AC3E}">
        <p14:creationId xmlns:p14="http://schemas.microsoft.com/office/powerpoint/2010/main" val="5187173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2E497533-1228-74FC-6084-A82608111A09}"/>
              </a:ext>
            </a:extLst>
          </p:cNvPr>
          <p:cNvPicPr/>
          <p:nvPr userDrawn="1"/>
        </p:nvPicPr>
        <p:blipFill>
          <a:blip r:embed="rId2" cstate="print"/>
          <a:stretch>
            <a:fillRect/>
          </a:stretch>
        </p:blipFill>
        <p:spPr>
          <a:xfrm>
            <a:off x="0" y="0"/>
            <a:ext cx="12191999" cy="6858000"/>
          </a:xfrm>
          <a:prstGeom prst="rect">
            <a:avLst/>
          </a:prstGeom>
        </p:spPr>
      </p:pic>
      <p:sp>
        <p:nvSpPr>
          <p:cNvPr id="5" name="TextBox 4">
            <a:extLst>
              <a:ext uri="{FF2B5EF4-FFF2-40B4-BE49-F238E27FC236}">
                <a16:creationId xmlns:a16="http://schemas.microsoft.com/office/drawing/2014/main" id="{AFE1F9D5-A71C-9D05-F8D5-7630A62CFF93}"/>
              </a:ext>
            </a:extLst>
          </p:cNvPr>
          <p:cNvSpPr txBox="1"/>
          <p:nvPr userDrawn="1"/>
        </p:nvSpPr>
        <p:spPr>
          <a:xfrm>
            <a:off x="8991600" y="6553200"/>
            <a:ext cx="2916000" cy="200055"/>
          </a:xfrm>
          <a:prstGeom prst="rect">
            <a:avLst/>
          </a:prstGeom>
          <a:noFill/>
        </p:spPr>
        <p:txBody>
          <a:bodyPr wrap="square">
            <a:spAutoFit/>
          </a:bodyPr>
          <a:lstStyle/>
          <a:p>
            <a:pPr marL="12700" algn="r">
              <a:lnSpc>
                <a:spcPct val="100000"/>
              </a:lnSpc>
              <a:spcBef>
                <a:spcPts val="105"/>
              </a:spcBef>
            </a:pPr>
            <a:r>
              <a:rPr lang="en-GB" sz="700" b="0" dirty="0">
                <a:solidFill>
                  <a:schemeClr val="bg1"/>
                </a:solidFill>
                <a:latin typeface="JLR Emeric ExtraLight"/>
                <a:cs typeface="JLR Emeric ExtraLight"/>
              </a:rPr>
              <a:t>Jaguar Land Rover Confidential ©2022</a:t>
            </a:r>
            <a:endParaRPr lang="en-GB" sz="700" dirty="0">
              <a:solidFill>
                <a:schemeClr val="bg1"/>
              </a:solidFill>
              <a:latin typeface="JLR Emeric ExtraLight"/>
              <a:cs typeface="JLR Emeric ExtraLight"/>
            </a:endParaRPr>
          </a:p>
        </p:txBody>
      </p:sp>
      <p:pic>
        <p:nvPicPr>
          <p:cNvPr id="4" name="Picture 3">
            <a:extLst>
              <a:ext uri="{FF2B5EF4-FFF2-40B4-BE49-F238E27FC236}">
                <a16:creationId xmlns:a16="http://schemas.microsoft.com/office/drawing/2014/main" id="{22CB7323-85D9-D33E-9219-58AEA2167D2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0599" y="389538"/>
            <a:ext cx="2023179" cy="162016"/>
          </a:xfrm>
          <a:prstGeom prst="rect">
            <a:avLst/>
          </a:prstGeom>
        </p:spPr>
      </p:pic>
      <p:sp>
        <p:nvSpPr>
          <p:cNvPr id="3" name="object 7">
            <a:extLst>
              <a:ext uri="{FF2B5EF4-FFF2-40B4-BE49-F238E27FC236}">
                <a16:creationId xmlns:a16="http://schemas.microsoft.com/office/drawing/2014/main" id="{23E7B6F2-2FBD-9798-CB5D-0AB98A25407C}"/>
              </a:ext>
            </a:extLst>
          </p:cNvPr>
          <p:cNvSpPr/>
          <p:nvPr userDrawn="1"/>
        </p:nvSpPr>
        <p:spPr>
          <a:xfrm>
            <a:off x="990050" y="2753344"/>
            <a:ext cx="0" cy="1351915"/>
          </a:xfrm>
          <a:custGeom>
            <a:avLst/>
            <a:gdLst/>
            <a:ahLst/>
            <a:cxnLst/>
            <a:rect l="l" t="t" r="r" b="b"/>
            <a:pathLst>
              <a:path h="1351914">
                <a:moveTo>
                  <a:pt x="0" y="0"/>
                </a:moveTo>
                <a:lnTo>
                  <a:pt x="0" y="1351318"/>
                </a:lnTo>
              </a:path>
            </a:pathLst>
          </a:custGeom>
          <a:ln w="12700">
            <a:solidFill>
              <a:srgbClr val="D1BD82"/>
            </a:solidFill>
          </a:ln>
        </p:spPr>
        <p:txBody>
          <a:bodyPr wrap="square" lIns="0" tIns="0" rIns="0" bIns="0" rtlCol="0"/>
          <a:lstStyle/>
          <a:p>
            <a:endParaRPr/>
          </a:p>
        </p:txBody>
      </p:sp>
      <p:sp>
        <p:nvSpPr>
          <p:cNvPr id="6" name="Text Placeholder 5">
            <a:extLst>
              <a:ext uri="{FF2B5EF4-FFF2-40B4-BE49-F238E27FC236}">
                <a16:creationId xmlns:a16="http://schemas.microsoft.com/office/drawing/2014/main" id="{2AF7B65A-0056-9AA6-8376-52B06C080623}"/>
              </a:ext>
            </a:extLst>
          </p:cNvPr>
          <p:cNvSpPr>
            <a:spLocks noGrp="1"/>
          </p:cNvSpPr>
          <p:nvPr>
            <p:ph type="body" sz="quarter" idx="10" hasCustomPrompt="1"/>
          </p:nvPr>
        </p:nvSpPr>
        <p:spPr>
          <a:xfrm>
            <a:off x="1242482" y="2971800"/>
            <a:ext cx="7543800" cy="609600"/>
          </a:xfrm>
          <a:prstGeom prst="rect">
            <a:avLst/>
          </a:prstGeom>
        </p:spPr>
        <p:txBody>
          <a:bodyPr/>
          <a:lstStyle>
            <a:lvl1pPr>
              <a:defRPr sz="3700" spc="300">
                <a:solidFill>
                  <a:schemeClr val="bg1"/>
                </a:solidFill>
                <a:latin typeface="JLR Emeric ExtraLight" panose="02000503040000020004" pitchFamily="2" charset="0"/>
              </a:defRPr>
            </a:lvl1pPr>
          </a:lstStyle>
          <a:p>
            <a:pPr lvl="0"/>
            <a:r>
              <a:rPr lang="en-US" dirty="0"/>
              <a:t>SECTION TITLE</a:t>
            </a:r>
            <a:endParaRPr lang="en-GB" dirty="0"/>
          </a:p>
        </p:txBody>
      </p:sp>
      <p:sp>
        <p:nvSpPr>
          <p:cNvPr id="7" name="Text Placeholder 9">
            <a:extLst>
              <a:ext uri="{FF2B5EF4-FFF2-40B4-BE49-F238E27FC236}">
                <a16:creationId xmlns:a16="http://schemas.microsoft.com/office/drawing/2014/main" id="{7E950698-E893-0CF6-72EB-2086E6FF0966}"/>
              </a:ext>
            </a:extLst>
          </p:cNvPr>
          <p:cNvSpPr>
            <a:spLocks noGrp="1"/>
          </p:cNvSpPr>
          <p:nvPr>
            <p:ph type="body" sz="quarter" idx="11" hasCustomPrompt="1"/>
          </p:nvPr>
        </p:nvSpPr>
        <p:spPr>
          <a:xfrm>
            <a:off x="1242482" y="3651906"/>
            <a:ext cx="7543800" cy="240088"/>
          </a:xfrm>
          <a:prstGeom prst="rect">
            <a:avLst/>
          </a:prstGeom>
        </p:spPr>
        <p:txBody>
          <a:bodyPr/>
          <a:lstStyle>
            <a:lvl1pPr>
              <a:defRPr sz="1250" spc="300">
                <a:solidFill>
                  <a:schemeClr val="bg1"/>
                </a:solidFill>
                <a:latin typeface="JLR Emeric ExtraLight" panose="02000503040000020004" pitchFamily="2" charset="0"/>
              </a:defRPr>
            </a:lvl1pPr>
          </a:lstStyle>
          <a:p>
            <a:pPr lvl="0"/>
            <a:r>
              <a:rPr lang="en-US" dirty="0"/>
              <a:t>SECONDARY DESCRIPTOR</a:t>
            </a:r>
            <a:endParaRPr lang="en-GB" dirty="0"/>
          </a:p>
        </p:txBody>
      </p:sp>
      <p:sp>
        <p:nvSpPr>
          <p:cNvPr id="9" name="Slide Number Placeholder 1">
            <a:extLst>
              <a:ext uri="{FF2B5EF4-FFF2-40B4-BE49-F238E27FC236}">
                <a16:creationId xmlns:a16="http://schemas.microsoft.com/office/drawing/2014/main" id="{7C26D8D3-C88A-D838-CAD6-E6B46C55A2FA}"/>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solidFill>
                <a:latin typeface="JLR Emeric ExtraLight" panose="02000503040000020004" pitchFamily="2" charset="0"/>
              </a:rPr>
              <a:pPr marL="38100">
                <a:spcBef>
                  <a:spcPts val="105"/>
                </a:spcBef>
              </a:pPr>
              <a:t>‹#›</a:t>
            </a:fld>
            <a:r>
              <a:rPr lang="en-GB" sz="700" spc="500" dirty="0">
                <a:solidFill>
                  <a:schemeClr val="bg1"/>
                </a:solidFill>
                <a:latin typeface="JLR Emeric ExtraLight" panose="02000503040000020004" pitchFamily="2" charset="0"/>
              </a:rPr>
              <a:t> </a:t>
            </a:r>
          </a:p>
        </p:txBody>
      </p:sp>
    </p:spTree>
    <p:extLst>
      <p:ext uri="{BB962C8B-B14F-4D97-AF65-F5344CB8AC3E}">
        <p14:creationId xmlns:p14="http://schemas.microsoft.com/office/powerpoint/2010/main" val="1944432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ody Copy with Side Panel">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B6FFB7AE-60E1-1F98-0125-E56013EC02A3}"/>
              </a:ext>
            </a:extLst>
          </p:cNvPr>
          <p:cNvPicPr/>
          <p:nvPr userDrawn="1"/>
        </p:nvPicPr>
        <p:blipFill rotWithShape="1">
          <a:blip r:embed="rId2" cstate="print"/>
          <a:srcRect r="97552"/>
          <a:stretch/>
        </p:blipFill>
        <p:spPr>
          <a:xfrm>
            <a:off x="0" y="0"/>
            <a:ext cx="298449" cy="6858000"/>
          </a:xfrm>
          <a:prstGeom prst="rect">
            <a:avLst/>
          </a:prstGeom>
        </p:spPr>
      </p:pic>
      <p:pic>
        <p:nvPicPr>
          <p:cNvPr id="4" name="Picture 3">
            <a:extLst>
              <a:ext uri="{FF2B5EF4-FFF2-40B4-BE49-F238E27FC236}">
                <a16:creationId xmlns:a16="http://schemas.microsoft.com/office/drawing/2014/main" id="{72D9BC6C-943B-E4AA-6C48-1183720DE834}"/>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9720936" y="375221"/>
            <a:ext cx="2022604" cy="162016"/>
          </a:xfrm>
          <a:prstGeom prst="rect">
            <a:avLst/>
          </a:prstGeom>
        </p:spPr>
      </p:pic>
      <p:sp>
        <p:nvSpPr>
          <p:cNvPr id="5" name="Text Placeholder 4">
            <a:extLst>
              <a:ext uri="{FF2B5EF4-FFF2-40B4-BE49-F238E27FC236}">
                <a16:creationId xmlns:a16="http://schemas.microsoft.com/office/drawing/2014/main" id="{B3A0305B-25DA-A095-A93F-7DC034774770}"/>
              </a:ext>
            </a:extLst>
          </p:cNvPr>
          <p:cNvSpPr>
            <a:spLocks noGrp="1"/>
          </p:cNvSpPr>
          <p:nvPr>
            <p:ph type="body" sz="quarter" idx="10" hasCustomPrompt="1"/>
          </p:nvPr>
        </p:nvSpPr>
        <p:spPr>
          <a:xfrm>
            <a:off x="609600" y="341929"/>
            <a:ext cx="7391400" cy="228600"/>
          </a:xfrm>
          <a:prstGeom prst="rect">
            <a:avLst/>
          </a:prstGeom>
        </p:spPr>
        <p:txBody>
          <a:bodyPr/>
          <a:lstStyle>
            <a:lvl1pPr>
              <a:defRPr sz="1050" spc="300">
                <a:latin typeface="JLR Emeric ExtraLight" panose="02000503040000020004" pitchFamily="2" charset="0"/>
              </a:defRPr>
            </a:lvl1pPr>
          </a:lstStyle>
          <a:p>
            <a:pPr lvl="0"/>
            <a:r>
              <a:rPr lang="en-US" dirty="0"/>
              <a:t>TITLE OF THE PPT OR TITLE OF THE SECTIONS</a:t>
            </a:r>
            <a:endParaRPr lang="en-GB" dirty="0"/>
          </a:p>
        </p:txBody>
      </p:sp>
      <p:sp>
        <p:nvSpPr>
          <p:cNvPr id="8" name="Text Placeholder 7">
            <a:extLst>
              <a:ext uri="{FF2B5EF4-FFF2-40B4-BE49-F238E27FC236}">
                <a16:creationId xmlns:a16="http://schemas.microsoft.com/office/drawing/2014/main" id="{6CF34D1C-02F0-E70F-B8FC-5BD5C5C4FC5F}"/>
              </a:ext>
            </a:extLst>
          </p:cNvPr>
          <p:cNvSpPr>
            <a:spLocks noGrp="1"/>
          </p:cNvSpPr>
          <p:nvPr>
            <p:ph type="body" sz="quarter" idx="11" hasCustomPrompt="1"/>
          </p:nvPr>
        </p:nvSpPr>
        <p:spPr>
          <a:xfrm>
            <a:off x="609600" y="1095375"/>
            <a:ext cx="5257800" cy="304800"/>
          </a:xfrm>
          <a:prstGeom prst="rect">
            <a:avLst/>
          </a:prstGeom>
        </p:spPr>
        <p:txBody>
          <a:bodyPr/>
          <a:lstStyle>
            <a:lvl1pPr>
              <a:defRPr sz="1400" spc="300">
                <a:latin typeface="JLR Emeric ExtraLight" panose="02000503040000020004" pitchFamily="2" charset="0"/>
              </a:defRPr>
            </a:lvl1pPr>
          </a:lstStyle>
          <a:p>
            <a:pPr lvl="0"/>
            <a:r>
              <a:rPr lang="en-US" dirty="0"/>
              <a:t>01 TITLE</a:t>
            </a:r>
            <a:endParaRPr lang="en-GB" dirty="0"/>
          </a:p>
        </p:txBody>
      </p:sp>
      <p:sp>
        <p:nvSpPr>
          <p:cNvPr id="10" name="Content Placeholder 8">
            <a:extLst>
              <a:ext uri="{FF2B5EF4-FFF2-40B4-BE49-F238E27FC236}">
                <a16:creationId xmlns:a16="http://schemas.microsoft.com/office/drawing/2014/main" id="{2C8C7D95-5862-A061-D761-6C363552465A}"/>
              </a:ext>
            </a:extLst>
          </p:cNvPr>
          <p:cNvSpPr>
            <a:spLocks noGrp="1"/>
          </p:cNvSpPr>
          <p:nvPr>
            <p:ph idx="1" hasCustomPrompt="1"/>
          </p:nvPr>
        </p:nvSpPr>
        <p:spPr>
          <a:xfrm>
            <a:off x="609600" y="1581150"/>
            <a:ext cx="11201400" cy="3600450"/>
          </a:xfrm>
          <a:prstGeom prst="rect">
            <a:avLst/>
          </a:prstGeom>
        </p:spPr>
        <p:txBody>
          <a:bodyPr/>
          <a:lstStyle>
            <a:lvl1pPr>
              <a:defRPr sz="1200">
                <a:latin typeface="JLR Emeric ExtraLight" panose="02000503040000020004" pitchFamily="2" charset="0"/>
              </a:defRPr>
            </a:lvl1pPr>
            <a:lvl2pPr marL="628650" indent="-171450">
              <a:buFont typeface="Arial" panose="020B0604020202020204" pitchFamily="34" charset="0"/>
              <a:buChar char="•"/>
              <a:defRPr sz="1200">
                <a:latin typeface="JLR Emeric ExtraLight" panose="02000503040000020004" pitchFamily="2" charset="0"/>
              </a:defRPr>
            </a:lvl2pPr>
            <a:lvl3pPr marL="1085850" indent="-171450">
              <a:buFont typeface="Arial" panose="020B0604020202020204" pitchFamily="34" charset="0"/>
              <a:buChar char="•"/>
              <a:defRPr sz="1200">
                <a:latin typeface="JLR Emeric ExtraLight" panose="02000503040000020004" pitchFamily="2" charset="0"/>
              </a:defRPr>
            </a:lvl3pPr>
          </a:lstStyle>
          <a:p>
            <a:r>
              <a:rPr lang="en-GB" dirty="0"/>
              <a:t>JLR </a:t>
            </a:r>
            <a:r>
              <a:rPr lang="en-GB" dirty="0" err="1"/>
              <a:t>Emeric</a:t>
            </a:r>
            <a:r>
              <a:rPr lang="en-GB" dirty="0"/>
              <a:t> </a:t>
            </a:r>
            <a:r>
              <a:rPr lang="en-GB" dirty="0" err="1"/>
              <a:t>ExtraLight</a:t>
            </a:r>
            <a:r>
              <a:rPr lang="en-GB" dirty="0"/>
              <a:t> 12pt. This is first level of text. To toggle between the text levels, highlight the required text and select the ‘tab’ or ‘</a:t>
            </a:r>
            <a:r>
              <a:rPr lang="en-GB" dirty="0" err="1"/>
              <a:t>shift+tab</a:t>
            </a:r>
            <a:r>
              <a:rPr lang="en-GB" dirty="0"/>
              <a:t>’ keys.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Nullam</a:t>
            </a:r>
            <a:r>
              <a:rPr lang="en-GB" dirty="0"/>
              <a:t> </a:t>
            </a:r>
            <a:r>
              <a:rPr lang="en-GB" dirty="0" err="1"/>
              <a:t>eget</a:t>
            </a:r>
            <a:r>
              <a:rPr lang="en-GB" dirty="0"/>
              <a:t> </a:t>
            </a:r>
            <a:r>
              <a:rPr lang="en-GB" dirty="0" err="1"/>
              <a:t>nisl</a:t>
            </a:r>
            <a:r>
              <a:rPr lang="en-GB" dirty="0"/>
              <a:t> </a:t>
            </a:r>
            <a:r>
              <a:rPr lang="en-GB" dirty="0" err="1"/>
              <a:t>tristique</a:t>
            </a:r>
            <a:r>
              <a:rPr lang="en-GB" dirty="0"/>
              <a:t>, convallis </a:t>
            </a:r>
            <a:r>
              <a:rPr lang="en-GB" dirty="0" err="1"/>
              <a:t>metus</a:t>
            </a:r>
            <a:r>
              <a:rPr lang="en-GB" dirty="0"/>
              <a:t> at, </a:t>
            </a:r>
            <a:r>
              <a:rPr lang="en-GB" dirty="0" err="1"/>
              <a:t>eleifend</a:t>
            </a:r>
            <a:r>
              <a:rPr lang="en-GB" dirty="0"/>
              <a:t> </a:t>
            </a:r>
            <a:r>
              <a:rPr lang="en-GB" dirty="0" err="1"/>
              <a:t>dolor</a:t>
            </a:r>
            <a:r>
              <a:rPr lang="en-GB" dirty="0"/>
              <a:t>. Aenean </a:t>
            </a:r>
            <a:r>
              <a:rPr lang="en-GB" dirty="0" err="1"/>
              <a:t>porttitor</a:t>
            </a:r>
            <a:r>
              <a:rPr lang="en-GB" dirty="0"/>
              <a:t> </a:t>
            </a:r>
            <a:r>
              <a:rPr lang="en-GB" dirty="0" err="1"/>
              <a:t>felis</a:t>
            </a:r>
            <a:r>
              <a:rPr lang="en-GB" dirty="0"/>
              <a:t> </a:t>
            </a:r>
            <a:r>
              <a:rPr lang="en-GB" dirty="0" err="1"/>
              <a:t>neque</a:t>
            </a:r>
            <a:r>
              <a:rPr lang="en-GB" dirty="0"/>
              <a:t>, </a:t>
            </a:r>
            <a:r>
              <a:rPr lang="en-GB" dirty="0" err="1"/>
              <a:t>quis</a:t>
            </a:r>
            <a:r>
              <a:rPr lang="en-GB" dirty="0"/>
              <a:t> </a:t>
            </a:r>
            <a:r>
              <a:rPr lang="en-GB" dirty="0" err="1"/>
              <a:t>hendrerit</a:t>
            </a:r>
            <a:r>
              <a:rPr lang="en-GB" dirty="0"/>
              <a:t>.</a:t>
            </a:r>
          </a:p>
          <a:p>
            <a:endParaRPr lang="en-GB" dirty="0"/>
          </a:p>
          <a:p>
            <a:r>
              <a:rPr lang="en-GB" dirty="0"/>
              <a:t>Subheading (embolden first level of text)</a:t>
            </a:r>
          </a:p>
          <a:p>
            <a:endParaRPr lang="en-GB" dirty="0"/>
          </a:p>
          <a:p>
            <a:r>
              <a:rPr lang="en-GB" dirty="0" err="1"/>
              <a:t>Donec</a:t>
            </a:r>
            <a:r>
              <a:rPr lang="en-GB" dirty="0"/>
              <a:t> </a:t>
            </a:r>
            <a:r>
              <a:rPr lang="en-GB" dirty="0" err="1"/>
              <a:t>faucibus</a:t>
            </a:r>
            <a:r>
              <a:rPr lang="en-GB" dirty="0"/>
              <a:t> </a:t>
            </a:r>
            <a:r>
              <a:rPr lang="en-GB" dirty="0" err="1"/>
              <a:t>risus</a:t>
            </a:r>
            <a:r>
              <a:rPr lang="en-GB" dirty="0"/>
              <a:t> at libero </a:t>
            </a:r>
            <a:r>
              <a:rPr lang="en-GB" dirty="0" err="1"/>
              <a:t>volutpat</a:t>
            </a:r>
            <a:r>
              <a:rPr lang="en-GB" dirty="0"/>
              <a:t> </a:t>
            </a:r>
            <a:r>
              <a:rPr lang="en-GB" dirty="0" err="1"/>
              <a:t>sollicitudin</a:t>
            </a:r>
            <a:r>
              <a:rPr lang="en-GB" dirty="0"/>
              <a:t>. </a:t>
            </a:r>
            <a:r>
              <a:rPr lang="en-GB" dirty="0" err="1"/>
              <a:t>Donec</a:t>
            </a:r>
            <a:r>
              <a:rPr lang="en-GB" dirty="0"/>
              <a:t> </a:t>
            </a:r>
            <a:r>
              <a:rPr lang="en-GB" dirty="0" err="1"/>
              <a:t>scelerisque</a:t>
            </a:r>
            <a:r>
              <a:rPr lang="en-GB" dirty="0"/>
              <a:t> </a:t>
            </a:r>
            <a:r>
              <a:rPr lang="en-GB" dirty="0" err="1"/>
              <a:t>lacinia</a:t>
            </a:r>
            <a:r>
              <a:rPr lang="en-GB" dirty="0"/>
              <a:t> </a:t>
            </a:r>
            <a:r>
              <a:rPr lang="en-GB" dirty="0" err="1"/>
              <a:t>diam</a:t>
            </a:r>
            <a:r>
              <a:rPr lang="en-GB" dirty="0"/>
              <a:t> </a:t>
            </a:r>
            <a:r>
              <a:rPr lang="en-GB" dirty="0" err="1"/>
              <a:t>ut</a:t>
            </a:r>
            <a:r>
              <a:rPr lang="en-GB" dirty="0"/>
              <a:t> </a:t>
            </a:r>
            <a:r>
              <a:rPr lang="en-GB" dirty="0" err="1"/>
              <a:t>elementum</a:t>
            </a:r>
            <a:r>
              <a:rPr lang="en-GB" dirty="0"/>
              <a:t>. </a:t>
            </a:r>
            <a:r>
              <a:rPr lang="en-GB" dirty="0" err="1"/>
              <a:t>Sed</a:t>
            </a:r>
            <a:r>
              <a:rPr lang="en-GB" dirty="0"/>
              <a:t> id </a:t>
            </a:r>
            <a:r>
              <a:rPr lang="en-GB" dirty="0" err="1"/>
              <a:t>eleifend</a:t>
            </a:r>
            <a:r>
              <a:rPr lang="en-GB" dirty="0"/>
              <a:t> </a:t>
            </a:r>
            <a:r>
              <a:rPr lang="en-GB" dirty="0" err="1"/>
              <a:t>metus</a:t>
            </a:r>
            <a:r>
              <a:rPr lang="en-GB" dirty="0"/>
              <a:t>, et </a:t>
            </a:r>
            <a:r>
              <a:rPr lang="en-GB" dirty="0" err="1"/>
              <a:t>placerat</a:t>
            </a:r>
            <a:r>
              <a:rPr lang="en-GB" dirty="0"/>
              <a:t> lorem. </a:t>
            </a:r>
            <a:r>
              <a:rPr lang="en-GB" dirty="0" err="1"/>
              <a:t>Vestibulum</a:t>
            </a:r>
            <a:r>
              <a:rPr lang="en-GB" dirty="0"/>
              <a:t> ante ipsum </a:t>
            </a:r>
            <a:r>
              <a:rPr lang="en-GB" dirty="0" err="1"/>
              <a:t>primis</a:t>
            </a:r>
            <a:r>
              <a:rPr lang="en-GB" dirty="0"/>
              <a:t> in </a:t>
            </a:r>
            <a:r>
              <a:rPr lang="en-GB" dirty="0" err="1"/>
              <a:t>faucibus</a:t>
            </a:r>
            <a:r>
              <a:rPr lang="en-GB" dirty="0"/>
              <a:t> </a:t>
            </a:r>
            <a:r>
              <a:rPr lang="en-GB" dirty="0" err="1"/>
              <a:t>orci</a:t>
            </a:r>
            <a:r>
              <a:rPr lang="en-GB" dirty="0"/>
              <a:t> </a:t>
            </a:r>
            <a:r>
              <a:rPr lang="en-GB" dirty="0" err="1"/>
              <a:t>luctus</a:t>
            </a:r>
            <a:r>
              <a:rPr lang="en-GB" dirty="0"/>
              <a:t> et </a:t>
            </a:r>
            <a:r>
              <a:rPr lang="en-GB" dirty="0" err="1"/>
              <a:t>ultrices</a:t>
            </a:r>
            <a:r>
              <a:rPr lang="en-GB" dirty="0"/>
              <a:t> </a:t>
            </a:r>
            <a:r>
              <a:rPr lang="en-GB" dirty="0" err="1"/>
              <a:t>posuere</a:t>
            </a:r>
            <a:r>
              <a:rPr lang="en-GB" dirty="0"/>
              <a:t> </a:t>
            </a:r>
            <a:r>
              <a:rPr lang="en-GB" dirty="0" err="1"/>
              <a:t>cubilia</a:t>
            </a:r>
            <a:r>
              <a:rPr lang="en-GB" dirty="0"/>
              <a:t> </a:t>
            </a:r>
            <a:r>
              <a:rPr lang="en-GB" dirty="0" err="1"/>
              <a:t>Curae</a:t>
            </a:r>
            <a:r>
              <a:rPr lang="en-GB" dirty="0"/>
              <a:t>; </a:t>
            </a:r>
            <a:r>
              <a:rPr lang="en-GB" dirty="0" err="1"/>
              <a:t>Suspendisse</a:t>
            </a:r>
            <a:r>
              <a:rPr lang="en-GB" dirty="0"/>
              <a:t> at </a:t>
            </a:r>
            <a:r>
              <a:rPr lang="en-GB" dirty="0" err="1"/>
              <a:t>mauris</a:t>
            </a:r>
            <a:r>
              <a:rPr lang="en-GB" dirty="0"/>
              <a:t> </a:t>
            </a:r>
            <a:r>
              <a:rPr lang="en-GB" dirty="0" err="1"/>
              <a:t>vestibulum</a:t>
            </a:r>
            <a:r>
              <a:rPr lang="en-GB" dirty="0"/>
              <a:t>, </a:t>
            </a:r>
            <a:r>
              <a:rPr lang="en-GB" dirty="0" err="1"/>
              <a:t>rhoncus</a:t>
            </a:r>
            <a:r>
              <a:rPr lang="en-GB" dirty="0"/>
              <a:t> libero ac, </a:t>
            </a:r>
            <a:r>
              <a:rPr lang="en-GB" dirty="0" err="1"/>
              <a:t>consectetur</a:t>
            </a:r>
            <a:r>
              <a:rPr lang="en-GB" dirty="0"/>
              <a:t> </a:t>
            </a:r>
            <a:r>
              <a:rPr lang="en-GB" dirty="0" err="1"/>
              <a:t>purus</a:t>
            </a:r>
            <a:r>
              <a:rPr lang="en-GB" dirty="0"/>
              <a:t>. </a:t>
            </a:r>
            <a:r>
              <a:rPr lang="en-GB" dirty="0" err="1"/>
              <a:t>Mauris</a:t>
            </a:r>
            <a:r>
              <a:rPr lang="en-GB" dirty="0"/>
              <a:t> </a:t>
            </a:r>
            <a:r>
              <a:rPr lang="en-GB" dirty="0" err="1"/>
              <a:t>finibus</a:t>
            </a:r>
            <a:r>
              <a:rPr lang="en-GB" dirty="0"/>
              <a:t> </a:t>
            </a:r>
            <a:r>
              <a:rPr lang="en-GB" dirty="0" err="1"/>
              <a:t>vulputate</a:t>
            </a:r>
            <a:r>
              <a:rPr lang="en-GB" dirty="0"/>
              <a:t>.</a:t>
            </a:r>
          </a:p>
          <a:p>
            <a:endParaRPr lang="en-GB" dirty="0"/>
          </a:p>
          <a:p>
            <a:pPr lvl="1"/>
            <a:r>
              <a:rPr lang="en-GB" dirty="0"/>
              <a:t>Indented bullet point JLR </a:t>
            </a:r>
            <a:r>
              <a:rPr lang="en-GB" dirty="0" err="1"/>
              <a:t>Emeric</a:t>
            </a:r>
            <a:r>
              <a:rPr lang="en-GB" dirty="0"/>
              <a:t> </a:t>
            </a:r>
            <a:r>
              <a:rPr lang="en-GB" dirty="0" err="1"/>
              <a:t>ExtraLight</a:t>
            </a:r>
            <a:r>
              <a:rPr lang="en-GB" dirty="0"/>
              <a:t> 12pt. This is second level of text.</a:t>
            </a:r>
          </a:p>
          <a:p>
            <a:pPr lvl="2"/>
            <a:r>
              <a:rPr lang="en-GB" dirty="0"/>
              <a:t>Indented bullet point JLR </a:t>
            </a:r>
            <a:r>
              <a:rPr lang="en-GB" dirty="0" err="1"/>
              <a:t>Emeric</a:t>
            </a:r>
            <a:r>
              <a:rPr lang="en-GB" dirty="0"/>
              <a:t> ExtraLight12pt Regular. This is third level of text</a:t>
            </a:r>
          </a:p>
          <a:p>
            <a:pPr lvl="2"/>
            <a:endParaRPr lang="en-GB" dirty="0"/>
          </a:p>
          <a:p>
            <a:endParaRPr lang="en-GB" dirty="0"/>
          </a:p>
        </p:txBody>
      </p:sp>
      <p:sp>
        <p:nvSpPr>
          <p:cNvPr id="3" name="object 9">
            <a:extLst>
              <a:ext uri="{FF2B5EF4-FFF2-40B4-BE49-F238E27FC236}">
                <a16:creationId xmlns:a16="http://schemas.microsoft.com/office/drawing/2014/main" id="{D024BA9E-6C2A-7995-55BC-2E8E44F5E019}"/>
              </a:ext>
            </a:extLst>
          </p:cNvPr>
          <p:cNvSpPr/>
          <p:nvPr userDrawn="1"/>
        </p:nvSpPr>
        <p:spPr>
          <a:xfrm>
            <a:off x="2143377"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6" name="object 10">
            <a:extLst>
              <a:ext uri="{FF2B5EF4-FFF2-40B4-BE49-F238E27FC236}">
                <a16:creationId xmlns:a16="http://schemas.microsoft.com/office/drawing/2014/main" id="{99E0557C-3FBF-715C-D34D-001B23245398}"/>
              </a:ext>
            </a:extLst>
          </p:cNvPr>
          <p:cNvSpPr/>
          <p:nvPr userDrawn="1"/>
        </p:nvSpPr>
        <p:spPr>
          <a:xfrm>
            <a:off x="2890724"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9" name="object 11">
            <a:extLst>
              <a:ext uri="{FF2B5EF4-FFF2-40B4-BE49-F238E27FC236}">
                <a16:creationId xmlns:a16="http://schemas.microsoft.com/office/drawing/2014/main" id="{308282CB-1919-B0FD-59D0-C0D7FEA27C4F}"/>
              </a:ext>
            </a:extLst>
          </p:cNvPr>
          <p:cNvSpPr/>
          <p:nvPr userDrawn="1"/>
        </p:nvSpPr>
        <p:spPr>
          <a:xfrm>
            <a:off x="3976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1" name="object 12">
            <a:extLst>
              <a:ext uri="{FF2B5EF4-FFF2-40B4-BE49-F238E27FC236}">
                <a16:creationId xmlns:a16="http://schemas.microsoft.com/office/drawing/2014/main" id="{1CF93A31-32C7-ED1B-36B6-EAE41F4C028E}"/>
              </a:ext>
            </a:extLst>
          </p:cNvPr>
          <p:cNvSpPr txBox="1"/>
          <p:nvPr userDrawn="1"/>
        </p:nvSpPr>
        <p:spPr>
          <a:xfrm>
            <a:off x="698499" y="6579658"/>
            <a:ext cx="1327801" cy="136576"/>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lang="en-GB" sz="800" b="0" spc="300" dirty="0">
                <a:solidFill>
                  <a:schemeClr val="bg1">
                    <a:lumMod val="50000"/>
                  </a:schemeClr>
                </a:solidFill>
                <a:latin typeface="JLR Emeric ExtraLight"/>
                <a:cs typeface="JLR Emeric ExtraLight"/>
              </a:rPr>
              <a:t>CUSTOMER LOVE</a:t>
            </a:r>
            <a:endParaRPr lang="en-GB" sz="800" spc="300" dirty="0">
              <a:solidFill>
                <a:schemeClr val="bg1">
                  <a:lumMod val="50000"/>
                </a:schemeClr>
              </a:solidFill>
              <a:latin typeface="JLR Emeric ExtraLight"/>
              <a:cs typeface="JLR Emeric ExtraLight"/>
            </a:endParaRPr>
          </a:p>
        </p:txBody>
      </p:sp>
      <p:sp>
        <p:nvSpPr>
          <p:cNvPr id="12" name="object 14">
            <a:extLst>
              <a:ext uri="{FF2B5EF4-FFF2-40B4-BE49-F238E27FC236}">
                <a16:creationId xmlns:a16="http://schemas.microsoft.com/office/drawing/2014/main" id="{65ED50AF-845E-EA91-4FFB-6EF248A2A2C3}"/>
              </a:ext>
            </a:extLst>
          </p:cNvPr>
          <p:cNvSpPr txBox="1"/>
          <p:nvPr userDrawn="1"/>
        </p:nvSpPr>
        <p:spPr>
          <a:xfrm>
            <a:off x="2260454" y="6579658"/>
            <a:ext cx="513193"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UNITY</a:t>
            </a:r>
            <a:endParaRPr sz="800" spc="300" dirty="0">
              <a:solidFill>
                <a:schemeClr val="bg1">
                  <a:lumMod val="50000"/>
                </a:schemeClr>
              </a:solidFill>
              <a:latin typeface="JLR Emeric ExtraLight"/>
              <a:cs typeface="JLR Emeric ExtraLight"/>
            </a:endParaRPr>
          </a:p>
        </p:txBody>
      </p:sp>
      <p:sp>
        <p:nvSpPr>
          <p:cNvPr id="13" name="object 15">
            <a:extLst>
              <a:ext uri="{FF2B5EF4-FFF2-40B4-BE49-F238E27FC236}">
                <a16:creationId xmlns:a16="http://schemas.microsoft.com/office/drawing/2014/main" id="{4CA822D1-7B45-7D5B-D30A-AFA7B6494C55}"/>
              </a:ext>
            </a:extLst>
          </p:cNvPr>
          <p:cNvSpPr txBox="1"/>
          <p:nvPr userDrawn="1"/>
        </p:nvSpPr>
        <p:spPr>
          <a:xfrm>
            <a:off x="3007801" y="6579658"/>
            <a:ext cx="851151"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INTEGRITY</a:t>
            </a:r>
            <a:endParaRPr sz="800" spc="300" dirty="0">
              <a:solidFill>
                <a:schemeClr val="bg1">
                  <a:lumMod val="50000"/>
                </a:schemeClr>
              </a:solidFill>
              <a:latin typeface="JLR Emeric ExtraLight"/>
              <a:cs typeface="JLR Emeric ExtraLight"/>
            </a:endParaRPr>
          </a:p>
        </p:txBody>
      </p:sp>
      <p:sp>
        <p:nvSpPr>
          <p:cNvPr id="14" name="object 16">
            <a:extLst>
              <a:ext uri="{FF2B5EF4-FFF2-40B4-BE49-F238E27FC236}">
                <a16:creationId xmlns:a16="http://schemas.microsoft.com/office/drawing/2014/main" id="{4D4EE543-C503-8E14-2A5B-052E2921B07E}"/>
              </a:ext>
            </a:extLst>
          </p:cNvPr>
          <p:cNvSpPr txBox="1"/>
          <p:nvPr userDrawn="1"/>
        </p:nvSpPr>
        <p:spPr>
          <a:xfrm>
            <a:off x="4093106" y="6579658"/>
            <a:ext cx="684846"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GROWTH</a:t>
            </a:r>
            <a:endParaRPr sz="800" spc="300" dirty="0">
              <a:solidFill>
                <a:schemeClr val="bg1">
                  <a:lumMod val="50000"/>
                </a:schemeClr>
              </a:solidFill>
              <a:latin typeface="JLR Emeric ExtraLight"/>
              <a:cs typeface="JLR Emeric ExtraLight"/>
            </a:endParaRPr>
          </a:p>
        </p:txBody>
      </p:sp>
      <p:sp>
        <p:nvSpPr>
          <p:cNvPr id="15" name="object 11">
            <a:extLst>
              <a:ext uri="{FF2B5EF4-FFF2-40B4-BE49-F238E27FC236}">
                <a16:creationId xmlns:a16="http://schemas.microsoft.com/office/drawing/2014/main" id="{5F367E0D-4DC9-A773-983F-3CD4E2439B1A}"/>
              </a:ext>
            </a:extLst>
          </p:cNvPr>
          <p:cNvSpPr/>
          <p:nvPr userDrawn="1"/>
        </p:nvSpPr>
        <p:spPr>
          <a:xfrm>
            <a:off x="4895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6" name="object 16">
            <a:extLst>
              <a:ext uri="{FF2B5EF4-FFF2-40B4-BE49-F238E27FC236}">
                <a16:creationId xmlns:a16="http://schemas.microsoft.com/office/drawing/2014/main" id="{84249B97-E667-B3A9-BC9C-452E0A2A0BC9}"/>
              </a:ext>
            </a:extLst>
          </p:cNvPr>
          <p:cNvSpPr txBox="1"/>
          <p:nvPr userDrawn="1"/>
        </p:nvSpPr>
        <p:spPr>
          <a:xfrm>
            <a:off x="5012103" y="6579658"/>
            <a:ext cx="626694"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IMPACT</a:t>
            </a:r>
            <a:endParaRPr sz="800" spc="300" dirty="0">
              <a:solidFill>
                <a:schemeClr val="bg1">
                  <a:lumMod val="50000"/>
                </a:schemeClr>
              </a:solidFill>
              <a:latin typeface="JLR Emeric ExtraLight"/>
              <a:cs typeface="JLR Emeric ExtraLight"/>
            </a:endParaRPr>
          </a:p>
        </p:txBody>
      </p:sp>
      <p:sp>
        <p:nvSpPr>
          <p:cNvPr id="17" name="Slide Number Placeholder 1">
            <a:extLst>
              <a:ext uri="{FF2B5EF4-FFF2-40B4-BE49-F238E27FC236}">
                <a16:creationId xmlns:a16="http://schemas.microsoft.com/office/drawing/2014/main" id="{1690ED2B-D1FC-94BB-4356-6B381E4992CC}"/>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solidFill>
                <a:latin typeface="JLR Emeric ExtraLight" panose="02000503040000020004" pitchFamily="2" charset="0"/>
              </a:rPr>
              <a:pPr marL="38100">
                <a:spcBef>
                  <a:spcPts val="105"/>
                </a:spcBef>
              </a:pPr>
              <a:t>‹#›</a:t>
            </a:fld>
            <a:r>
              <a:rPr lang="en-GB" sz="700" spc="500" dirty="0">
                <a:solidFill>
                  <a:schemeClr val="bg1"/>
                </a:solidFill>
                <a:latin typeface="JLR Emeric ExtraLight" panose="02000503040000020004" pitchFamily="2" charset="0"/>
              </a:rPr>
              <a:t> </a:t>
            </a:r>
          </a:p>
        </p:txBody>
      </p:sp>
    </p:spTree>
    <p:extLst>
      <p:ext uri="{BB962C8B-B14F-4D97-AF65-F5344CB8AC3E}">
        <p14:creationId xmlns:p14="http://schemas.microsoft.com/office/powerpoint/2010/main" val="42784375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5A2B339E-F567-1667-654F-E12E822CF196}"/>
              </a:ext>
            </a:extLst>
          </p:cNvPr>
          <p:cNvPicPr/>
          <p:nvPr userDrawn="1"/>
        </p:nvPicPr>
        <p:blipFill>
          <a:blip r:embed="rId2" cstate="print"/>
          <a:stretch>
            <a:fillRect/>
          </a:stretch>
        </p:blipFill>
        <p:spPr>
          <a:xfrm>
            <a:off x="0" y="0"/>
            <a:ext cx="12191999" cy="6858000"/>
          </a:xfrm>
          <a:prstGeom prst="rect">
            <a:avLst/>
          </a:prstGeom>
        </p:spPr>
      </p:pic>
      <p:sp>
        <p:nvSpPr>
          <p:cNvPr id="6" name="TextBox 5">
            <a:extLst>
              <a:ext uri="{FF2B5EF4-FFF2-40B4-BE49-F238E27FC236}">
                <a16:creationId xmlns:a16="http://schemas.microsoft.com/office/drawing/2014/main" id="{F1EBED45-B173-E6FC-02DC-7C0FAC12FFD3}"/>
              </a:ext>
            </a:extLst>
          </p:cNvPr>
          <p:cNvSpPr txBox="1"/>
          <p:nvPr userDrawn="1"/>
        </p:nvSpPr>
        <p:spPr>
          <a:xfrm>
            <a:off x="8991600" y="6553200"/>
            <a:ext cx="2916000" cy="200055"/>
          </a:xfrm>
          <a:prstGeom prst="rect">
            <a:avLst/>
          </a:prstGeom>
          <a:noFill/>
        </p:spPr>
        <p:txBody>
          <a:bodyPr wrap="square">
            <a:spAutoFit/>
          </a:bodyPr>
          <a:lstStyle/>
          <a:p>
            <a:pPr marL="12700" algn="r">
              <a:lnSpc>
                <a:spcPct val="100000"/>
              </a:lnSpc>
              <a:spcBef>
                <a:spcPts val="105"/>
              </a:spcBef>
            </a:pPr>
            <a:r>
              <a:rPr lang="en-GB" sz="700" b="0" dirty="0">
                <a:solidFill>
                  <a:schemeClr val="bg1"/>
                </a:solidFill>
                <a:latin typeface="JLR Emeric ExtraLight"/>
                <a:cs typeface="JLR Emeric ExtraLight"/>
              </a:rPr>
              <a:t>Jaguar Land Rover Confidential ©2022</a:t>
            </a:r>
            <a:endParaRPr lang="en-GB" sz="700" dirty="0">
              <a:solidFill>
                <a:schemeClr val="bg1"/>
              </a:solidFill>
              <a:latin typeface="JLR Emeric ExtraLight"/>
              <a:cs typeface="JLR Emeric ExtraLight"/>
            </a:endParaRPr>
          </a:p>
        </p:txBody>
      </p:sp>
      <p:pic>
        <p:nvPicPr>
          <p:cNvPr id="3" name="Picture 2">
            <a:extLst>
              <a:ext uri="{FF2B5EF4-FFF2-40B4-BE49-F238E27FC236}">
                <a16:creationId xmlns:a16="http://schemas.microsoft.com/office/drawing/2014/main" id="{511F9214-B873-C0E5-EC77-16C58A7D607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0599" y="389538"/>
            <a:ext cx="2023179" cy="162016"/>
          </a:xfrm>
          <a:prstGeom prst="rect">
            <a:avLst/>
          </a:prstGeom>
        </p:spPr>
      </p:pic>
      <p:sp>
        <p:nvSpPr>
          <p:cNvPr id="4" name="object 7">
            <a:extLst>
              <a:ext uri="{FF2B5EF4-FFF2-40B4-BE49-F238E27FC236}">
                <a16:creationId xmlns:a16="http://schemas.microsoft.com/office/drawing/2014/main" id="{AB14056D-5BAE-D86A-D519-2CD0EEFDD814}"/>
              </a:ext>
            </a:extLst>
          </p:cNvPr>
          <p:cNvSpPr/>
          <p:nvPr userDrawn="1"/>
        </p:nvSpPr>
        <p:spPr>
          <a:xfrm>
            <a:off x="990049" y="2486644"/>
            <a:ext cx="45719" cy="1666256"/>
          </a:xfrm>
          <a:custGeom>
            <a:avLst/>
            <a:gdLst/>
            <a:ahLst/>
            <a:cxnLst/>
            <a:rect l="l" t="t" r="r" b="b"/>
            <a:pathLst>
              <a:path h="1351914">
                <a:moveTo>
                  <a:pt x="0" y="0"/>
                </a:moveTo>
                <a:lnTo>
                  <a:pt x="0" y="1351318"/>
                </a:lnTo>
              </a:path>
            </a:pathLst>
          </a:custGeom>
          <a:ln w="12700">
            <a:solidFill>
              <a:srgbClr val="D1BD82"/>
            </a:solidFill>
          </a:ln>
        </p:spPr>
        <p:txBody>
          <a:bodyPr wrap="square" lIns="0" tIns="0" rIns="0" bIns="0" rtlCol="0"/>
          <a:lstStyle/>
          <a:p>
            <a:endParaRPr/>
          </a:p>
        </p:txBody>
      </p:sp>
      <p:sp>
        <p:nvSpPr>
          <p:cNvPr id="7" name="Text Placeholder 5">
            <a:extLst>
              <a:ext uri="{FF2B5EF4-FFF2-40B4-BE49-F238E27FC236}">
                <a16:creationId xmlns:a16="http://schemas.microsoft.com/office/drawing/2014/main" id="{E54FE5EE-E87C-E5D2-687F-296DFFDBC78C}"/>
              </a:ext>
            </a:extLst>
          </p:cNvPr>
          <p:cNvSpPr>
            <a:spLocks noGrp="1"/>
          </p:cNvSpPr>
          <p:nvPr>
            <p:ph type="body" sz="quarter" idx="10" hasCustomPrompt="1"/>
          </p:nvPr>
        </p:nvSpPr>
        <p:spPr>
          <a:xfrm>
            <a:off x="1242482" y="2552700"/>
            <a:ext cx="7543800" cy="228600"/>
          </a:xfrm>
          <a:prstGeom prst="rect">
            <a:avLst/>
          </a:prstGeom>
        </p:spPr>
        <p:txBody>
          <a:bodyPr/>
          <a:lstStyle>
            <a:lvl1pPr>
              <a:defRPr sz="1100" spc="300">
                <a:solidFill>
                  <a:schemeClr val="bg1"/>
                </a:solidFill>
                <a:latin typeface="JLR Emeric SemiBold" panose="02000503040000020004" pitchFamily="2" charset="0"/>
              </a:defRPr>
            </a:lvl1pPr>
          </a:lstStyle>
          <a:p>
            <a:pPr lvl="0"/>
            <a:r>
              <a:rPr lang="en-US" dirty="0"/>
              <a:t>NAME SURNAME (FIRST LEVEL TEXT)</a:t>
            </a:r>
            <a:endParaRPr lang="en-GB" dirty="0"/>
          </a:p>
        </p:txBody>
      </p:sp>
      <p:sp>
        <p:nvSpPr>
          <p:cNvPr id="8" name="Text Placeholder 5">
            <a:extLst>
              <a:ext uri="{FF2B5EF4-FFF2-40B4-BE49-F238E27FC236}">
                <a16:creationId xmlns:a16="http://schemas.microsoft.com/office/drawing/2014/main" id="{A47533D4-FC8B-2D20-6CDD-EE4F0F4C766D}"/>
              </a:ext>
            </a:extLst>
          </p:cNvPr>
          <p:cNvSpPr>
            <a:spLocks noGrp="1"/>
          </p:cNvSpPr>
          <p:nvPr>
            <p:ph type="body" sz="quarter" idx="11" hasCustomPrompt="1"/>
          </p:nvPr>
        </p:nvSpPr>
        <p:spPr>
          <a:xfrm>
            <a:off x="1242482" y="2895600"/>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Job title (second level text)</a:t>
            </a:r>
            <a:endParaRPr lang="en-GB" dirty="0"/>
          </a:p>
        </p:txBody>
      </p:sp>
      <p:sp>
        <p:nvSpPr>
          <p:cNvPr id="9" name="Text Placeholder 5">
            <a:extLst>
              <a:ext uri="{FF2B5EF4-FFF2-40B4-BE49-F238E27FC236}">
                <a16:creationId xmlns:a16="http://schemas.microsoft.com/office/drawing/2014/main" id="{6CA786CA-4C0A-5B88-1800-89E8098EFA24}"/>
              </a:ext>
            </a:extLst>
          </p:cNvPr>
          <p:cNvSpPr>
            <a:spLocks noGrp="1"/>
          </p:cNvSpPr>
          <p:nvPr>
            <p:ph type="body" sz="quarter" idx="12" hasCustomPrompt="1"/>
          </p:nvPr>
        </p:nvSpPr>
        <p:spPr>
          <a:xfrm>
            <a:off x="1242482" y="3532767"/>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T: +44 (O) 0000 000 000</a:t>
            </a:r>
            <a:endParaRPr lang="en-GB" dirty="0"/>
          </a:p>
        </p:txBody>
      </p:sp>
      <p:sp>
        <p:nvSpPr>
          <p:cNvPr id="10" name="Text Placeholder 5">
            <a:extLst>
              <a:ext uri="{FF2B5EF4-FFF2-40B4-BE49-F238E27FC236}">
                <a16:creationId xmlns:a16="http://schemas.microsoft.com/office/drawing/2014/main" id="{8DDBCB1B-825E-F66E-A22F-832BFFA4350A}"/>
              </a:ext>
            </a:extLst>
          </p:cNvPr>
          <p:cNvSpPr>
            <a:spLocks noGrp="1"/>
          </p:cNvSpPr>
          <p:nvPr>
            <p:ph type="body" sz="quarter" idx="13" hasCustomPrompt="1"/>
          </p:nvPr>
        </p:nvSpPr>
        <p:spPr>
          <a:xfrm>
            <a:off x="1242482" y="3223260"/>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M: +44 (0) 0000 000 000</a:t>
            </a:r>
            <a:endParaRPr lang="en-GB" dirty="0"/>
          </a:p>
        </p:txBody>
      </p:sp>
      <p:sp>
        <p:nvSpPr>
          <p:cNvPr id="11" name="Text Placeholder 5">
            <a:extLst>
              <a:ext uri="{FF2B5EF4-FFF2-40B4-BE49-F238E27FC236}">
                <a16:creationId xmlns:a16="http://schemas.microsoft.com/office/drawing/2014/main" id="{F423ECC3-A13E-3AF1-3A59-9CD546502555}"/>
              </a:ext>
            </a:extLst>
          </p:cNvPr>
          <p:cNvSpPr>
            <a:spLocks noGrp="1"/>
          </p:cNvSpPr>
          <p:nvPr>
            <p:ph type="body" sz="quarter" idx="14" hasCustomPrompt="1"/>
          </p:nvPr>
        </p:nvSpPr>
        <p:spPr>
          <a:xfrm>
            <a:off x="1242482" y="3853366"/>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name.surname@jaguarlandrover.com</a:t>
            </a:r>
            <a:endParaRPr lang="en-GB" dirty="0"/>
          </a:p>
        </p:txBody>
      </p:sp>
      <p:sp>
        <p:nvSpPr>
          <p:cNvPr id="12" name="Slide Number Placeholder 1">
            <a:extLst>
              <a:ext uri="{FF2B5EF4-FFF2-40B4-BE49-F238E27FC236}">
                <a16:creationId xmlns:a16="http://schemas.microsoft.com/office/drawing/2014/main" id="{294F3ABE-6D0B-6936-4BA1-1972C1B7526C}"/>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solidFill>
                <a:latin typeface="JLR Emeric ExtraLight" panose="02000503040000020004" pitchFamily="2" charset="0"/>
              </a:rPr>
              <a:pPr marL="38100">
                <a:spcBef>
                  <a:spcPts val="105"/>
                </a:spcBef>
              </a:pPr>
              <a:t>‹#›</a:t>
            </a:fld>
            <a:r>
              <a:rPr lang="en-GB" sz="700" spc="500" dirty="0">
                <a:solidFill>
                  <a:schemeClr val="bg1"/>
                </a:solidFill>
                <a:latin typeface="JLR Emeric ExtraLight" panose="02000503040000020004" pitchFamily="2" charset="0"/>
              </a:rPr>
              <a:t> </a:t>
            </a:r>
          </a:p>
        </p:txBody>
      </p:sp>
    </p:spTree>
    <p:extLst>
      <p:ext uri="{BB962C8B-B14F-4D97-AF65-F5344CB8AC3E}">
        <p14:creationId xmlns:p14="http://schemas.microsoft.com/office/powerpoint/2010/main" val="444199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3" name="object 2">
            <a:extLst>
              <a:ext uri="{FF2B5EF4-FFF2-40B4-BE49-F238E27FC236}">
                <a16:creationId xmlns:a16="http://schemas.microsoft.com/office/drawing/2014/main" id="{52ED04CE-A7F9-6692-FCDF-F6C69AA5F81A}"/>
              </a:ext>
            </a:extLst>
          </p:cNvPr>
          <p:cNvPicPr/>
          <p:nvPr userDrawn="1"/>
        </p:nvPicPr>
        <p:blipFill>
          <a:blip r:embed="rId2" cstate="print"/>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F1EBED45-B173-E6FC-02DC-7C0FAC12FFD3}"/>
              </a:ext>
            </a:extLst>
          </p:cNvPr>
          <p:cNvSpPr txBox="1"/>
          <p:nvPr userDrawn="1"/>
        </p:nvSpPr>
        <p:spPr>
          <a:xfrm>
            <a:off x="8991600" y="6553200"/>
            <a:ext cx="2916000" cy="200055"/>
          </a:xfrm>
          <a:prstGeom prst="rect">
            <a:avLst/>
          </a:prstGeom>
          <a:noFill/>
        </p:spPr>
        <p:txBody>
          <a:bodyPr wrap="square">
            <a:spAutoFit/>
          </a:bodyPr>
          <a:lstStyle/>
          <a:p>
            <a:pPr marL="12700" algn="r">
              <a:lnSpc>
                <a:spcPct val="100000"/>
              </a:lnSpc>
              <a:spcBef>
                <a:spcPts val="105"/>
              </a:spcBef>
            </a:pPr>
            <a:r>
              <a:rPr lang="en-GB" sz="700" b="0" dirty="0">
                <a:solidFill>
                  <a:schemeClr val="bg1"/>
                </a:solidFill>
                <a:latin typeface="JLR Emeric ExtraLight"/>
                <a:cs typeface="JLR Emeric ExtraLight"/>
              </a:rPr>
              <a:t>Jaguar Land Rover Confidential ©2022</a:t>
            </a:r>
            <a:endParaRPr lang="en-GB" sz="700" dirty="0">
              <a:solidFill>
                <a:schemeClr val="bg1"/>
              </a:solidFill>
              <a:latin typeface="JLR Emeric ExtraLight"/>
              <a:cs typeface="JLR Emeric ExtraLight"/>
            </a:endParaRPr>
          </a:p>
        </p:txBody>
      </p:sp>
      <p:pic>
        <p:nvPicPr>
          <p:cNvPr id="4" name="Picture 3">
            <a:extLst>
              <a:ext uri="{FF2B5EF4-FFF2-40B4-BE49-F238E27FC236}">
                <a16:creationId xmlns:a16="http://schemas.microsoft.com/office/drawing/2014/main" id="{2762426F-8A6B-2D6D-476E-9DB97CA4455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0599" y="389538"/>
            <a:ext cx="2023179" cy="162016"/>
          </a:xfrm>
          <a:prstGeom prst="rect">
            <a:avLst/>
          </a:prstGeom>
        </p:spPr>
      </p:pic>
      <p:sp>
        <p:nvSpPr>
          <p:cNvPr id="7" name="object 7">
            <a:extLst>
              <a:ext uri="{FF2B5EF4-FFF2-40B4-BE49-F238E27FC236}">
                <a16:creationId xmlns:a16="http://schemas.microsoft.com/office/drawing/2014/main" id="{AC2B1FA8-A0A0-5A63-C699-F795DC544D58}"/>
              </a:ext>
            </a:extLst>
          </p:cNvPr>
          <p:cNvSpPr/>
          <p:nvPr userDrawn="1"/>
        </p:nvSpPr>
        <p:spPr>
          <a:xfrm>
            <a:off x="990050" y="2753344"/>
            <a:ext cx="0" cy="1351915"/>
          </a:xfrm>
          <a:custGeom>
            <a:avLst/>
            <a:gdLst/>
            <a:ahLst/>
            <a:cxnLst/>
            <a:rect l="l" t="t" r="r" b="b"/>
            <a:pathLst>
              <a:path h="1351914">
                <a:moveTo>
                  <a:pt x="0" y="0"/>
                </a:moveTo>
                <a:lnTo>
                  <a:pt x="0" y="1351318"/>
                </a:lnTo>
              </a:path>
            </a:pathLst>
          </a:custGeom>
          <a:ln w="12700">
            <a:solidFill>
              <a:srgbClr val="D1BD82"/>
            </a:solidFill>
          </a:ln>
        </p:spPr>
        <p:txBody>
          <a:bodyPr wrap="square" lIns="0" tIns="0" rIns="0" bIns="0" rtlCol="0"/>
          <a:lstStyle/>
          <a:p>
            <a:endParaRPr/>
          </a:p>
        </p:txBody>
      </p:sp>
      <p:sp>
        <p:nvSpPr>
          <p:cNvPr id="8" name="Text Placeholder 5">
            <a:extLst>
              <a:ext uri="{FF2B5EF4-FFF2-40B4-BE49-F238E27FC236}">
                <a16:creationId xmlns:a16="http://schemas.microsoft.com/office/drawing/2014/main" id="{0DC0182C-0EC0-46F0-840A-80B48A7AD5CB}"/>
              </a:ext>
            </a:extLst>
          </p:cNvPr>
          <p:cNvSpPr>
            <a:spLocks noGrp="1"/>
          </p:cNvSpPr>
          <p:nvPr>
            <p:ph type="body" sz="quarter" idx="10" hasCustomPrompt="1"/>
          </p:nvPr>
        </p:nvSpPr>
        <p:spPr>
          <a:xfrm>
            <a:off x="1242482" y="2971800"/>
            <a:ext cx="7543800" cy="609600"/>
          </a:xfrm>
          <a:prstGeom prst="rect">
            <a:avLst/>
          </a:prstGeom>
        </p:spPr>
        <p:txBody>
          <a:bodyPr/>
          <a:lstStyle>
            <a:lvl1pPr>
              <a:defRPr sz="3700" spc="300">
                <a:solidFill>
                  <a:schemeClr val="bg1"/>
                </a:solidFill>
                <a:latin typeface="JLR Emeric ExtraLight" panose="02000503040000020004" pitchFamily="2" charset="0"/>
              </a:defRPr>
            </a:lvl1pPr>
          </a:lstStyle>
          <a:p>
            <a:pPr lvl="0"/>
            <a:r>
              <a:rPr lang="en-US" dirty="0"/>
              <a:t>SECTION TITLE</a:t>
            </a:r>
            <a:endParaRPr lang="en-GB" dirty="0"/>
          </a:p>
        </p:txBody>
      </p:sp>
      <p:sp>
        <p:nvSpPr>
          <p:cNvPr id="9" name="Text Placeholder 9">
            <a:extLst>
              <a:ext uri="{FF2B5EF4-FFF2-40B4-BE49-F238E27FC236}">
                <a16:creationId xmlns:a16="http://schemas.microsoft.com/office/drawing/2014/main" id="{F9358F35-0170-6E96-9372-BC2239C0D59E}"/>
              </a:ext>
            </a:extLst>
          </p:cNvPr>
          <p:cNvSpPr>
            <a:spLocks noGrp="1"/>
          </p:cNvSpPr>
          <p:nvPr>
            <p:ph type="body" sz="quarter" idx="11" hasCustomPrompt="1"/>
          </p:nvPr>
        </p:nvSpPr>
        <p:spPr>
          <a:xfrm>
            <a:off x="1242482" y="3651906"/>
            <a:ext cx="7543800" cy="240088"/>
          </a:xfrm>
          <a:prstGeom prst="rect">
            <a:avLst/>
          </a:prstGeom>
        </p:spPr>
        <p:txBody>
          <a:bodyPr/>
          <a:lstStyle>
            <a:lvl1pPr>
              <a:defRPr sz="1250" spc="300">
                <a:solidFill>
                  <a:schemeClr val="bg1"/>
                </a:solidFill>
                <a:latin typeface="JLR Emeric ExtraLight" panose="02000503040000020004" pitchFamily="2" charset="0"/>
              </a:defRPr>
            </a:lvl1pPr>
          </a:lstStyle>
          <a:p>
            <a:pPr lvl="0"/>
            <a:r>
              <a:rPr lang="en-US" dirty="0"/>
              <a:t>SECONDARY DESCRIPTOR</a:t>
            </a:r>
            <a:endParaRPr lang="en-GB" dirty="0"/>
          </a:p>
        </p:txBody>
      </p:sp>
      <p:sp>
        <p:nvSpPr>
          <p:cNvPr id="2" name="Slide Number Placeholder 1">
            <a:extLst>
              <a:ext uri="{FF2B5EF4-FFF2-40B4-BE49-F238E27FC236}">
                <a16:creationId xmlns:a16="http://schemas.microsoft.com/office/drawing/2014/main" id="{8C4C4E5A-F55A-76FF-C88B-805B4CE59C70}"/>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solidFill>
                <a:latin typeface="JLR Emeric ExtraLight" panose="02000503040000020004" pitchFamily="2" charset="0"/>
              </a:rPr>
              <a:pPr marL="38100">
                <a:spcBef>
                  <a:spcPts val="105"/>
                </a:spcBef>
              </a:pPr>
              <a:t>‹#›</a:t>
            </a:fld>
            <a:r>
              <a:rPr lang="en-GB" sz="700" spc="500" dirty="0">
                <a:solidFill>
                  <a:schemeClr val="bg1"/>
                </a:solidFill>
                <a:latin typeface="JLR Emeric ExtraLight" panose="02000503040000020004" pitchFamily="2" charset="0"/>
              </a:rPr>
              <a:t> </a:t>
            </a:r>
          </a:p>
        </p:txBody>
      </p:sp>
    </p:spTree>
    <p:extLst>
      <p:ext uri="{BB962C8B-B14F-4D97-AF65-F5344CB8AC3E}">
        <p14:creationId xmlns:p14="http://schemas.microsoft.com/office/powerpoint/2010/main" val="2995856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3" name="object 2">
            <a:extLst>
              <a:ext uri="{FF2B5EF4-FFF2-40B4-BE49-F238E27FC236}">
                <a16:creationId xmlns:a16="http://schemas.microsoft.com/office/drawing/2014/main" id="{52ED04CE-A7F9-6692-FCDF-F6C69AA5F81A}"/>
              </a:ext>
            </a:extLst>
          </p:cNvPr>
          <p:cNvPicPr/>
          <p:nvPr userDrawn="1"/>
        </p:nvPicPr>
        <p:blipFill>
          <a:blip r:embed="rId2" cstate="print"/>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F1EBED45-B173-E6FC-02DC-7C0FAC12FFD3}"/>
              </a:ext>
            </a:extLst>
          </p:cNvPr>
          <p:cNvSpPr txBox="1"/>
          <p:nvPr userDrawn="1"/>
        </p:nvSpPr>
        <p:spPr>
          <a:xfrm>
            <a:off x="8991600" y="6553200"/>
            <a:ext cx="2916000" cy="200055"/>
          </a:xfrm>
          <a:prstGeom prst="rect">
            <a:avLst/>
          </a:prstGeom>
          <a:noFill/>
        </p:spPr>
        <p:txBody>
          <a:bodyPr wrap="square">
            <a:spAutoFit/>
          </a:bodyPr>
          <a:lstStyle/>
          <a:p>
            <a:pPr marL="12700" algn="r">
              <a:lnSpc>
                <a:spcPct val="100000"/>
              </a:lnSpc>
              <a:spcBef>
                <a:spcPts val="105"/>
              </a:spcBef>
            </a:pPr>
            <a:r>
              <a:rPr lang="en-GB" sz="700" b="0" dirty="0">
                <a:solidFill>
                  <a:schemeClr val="bg1"/>
                </a:solidFill>
                <a:latin typeface="JLR Emeric ExtraLight"/>
                <a:cs typeface="JLR Emeric ExtraLight"/>
              </a:rPr>
              <a:t>Jaguar Land Rover Confidential ©2022</a:t>
            </a:r>
            <a:endParaRPr lang="en-GB" sz="700" dirty="0">
              <a:solidFill>
                <a:schemeClr val="bg1"/>
              </a:solidFill>
              <a:latin typeface="JLR Emeric ExtraLight"/>
              <a:cs typeface="JLR Emeric ExtraLight"/>
            </a:endParaRPr>
          </a:p>
        </p:txBody>
      </p:sp>
      <p:pic>
        <p:nvPicPr>
          <p:cNvPr id="4" name="Picture 3">
            <a:extLst>
              <a:ext uri="{FF2B5EF4-FFF2-40B4-BE49-F238E27FC236}">
                <a16:creationId xmlns:a16="http://schemas.microsoft.com/office/drawing/2014/main" id="{2762426F-8A6B-2D6D-476E-9DB97CA4455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0599" y="389538"/>
            <a:ext cx="2023179" cy="162016"/>
          </a:xfrm>
          <a:prstGeom prst="rect">
            <a:avLst/>
          </a:prstGeom>
        </p:spPr>
      </p:pic>
      <p:sp>
        <p:nvSpPr>
          <p:cNvPr id="7" name="object 7">
            <a:extLst>
              <a:ext uri="{FF2B5EF4-FFF2-40B4-BE49-F238E27FC236}">
                <a16:creationId xmlns:a16="http://schemas.microsoft.com/office/drawing/2014/main" id="{AC2B1FA8-A0A0-5A63-C699-F795DC544D58}"/>
              </a:ext>
            </a:extLst>
          </p:cNvPr>
          <p:cNvSpPr/>
          <p:nvPr userDrawn="1"/>
        </p:nvSpPr>
        <p:spPr>
          <a:xfrm>
            <a:off x="990049" y="2486644"/>
            <a:ext cx="45719" cy="1666256"/>
          </a:xfrm>
          <a:custGeom>
            <a:avLst/>
            <a:gdLst/>
            <a:ahLst/>
            <a:cxnLst/>
            <a:rect l="l" t="t" r="r" b="b"/>
            <a:pathLst>
              <a:path h="1351914">
                <a:moveTo>
                  <a:pt x="0" y="0"/>
                </a:moveTo>
                <a:lnTo>
                  <a:pt x="0" y="1351318"/>
                </a:lnTo>
              </a:path>
            </a:pathLst>
          </a:custGeom>
          <a:ln w="12700">
            <a:solidFill>
              <a:srgbClr val="D1BD82"/>
            </a:solidFill>
          </a:ln>
        </p:spPr>
        <p:txBody>
          <a:bodyPr wrap="square" lIns="0" tIns="0" rIns="0" bIns="0" rtlCol="0"/>
          <a:lstStyle/>
          <a:p>
            <a:endParaRPr/>
          </a:p>
        </p:txBody>
      </p:sp>
      <p:sp>
        <p:nvSpPr>
          <p:cNvPr id="8" name="Text Placeholder 5">
            <a:extLst>
              <a:ext uri="{FF2B5EF4-FFF2-40B4-BE49-F238E27FC236}">
                <a16:creationId xmlns:a16="http://schemas.microsoft.com/office/drawing/2014/main" id="{0DC0182C-0EC0-46F0-840A-80B48A7AD5CB}"/>
              </a:ext>
            </a:extLst>
          </p:cNvPr>
          <p:cNvSpPr>
            <a:spLocks noGrp="1"/>
          </p:cNvSpPr>
          <p:nvPr>
            <p:ph type="body" sz="quarter" idx="10" hasCustomPrompt="1"/>
          </p:nvPr>
        </p:nvSpPr>
        <p:spPr>
          <a:xfrm>
            <a:off x="1242482" y="2552700"/>
            <a:ext cx="7543800" cy="228600"/>
          </a:xfrm>
          <a:prstGeom prst="rect">
            <a:avLst/>
          </a:prstGeom>
        </p:spPr>
        <p:txBody>
          <a:bodyPr/>
          <a:lstStyle>
            <a:lvl1pPr>
              <a:defRPr sz="1100" spc="300">
                <a:solidFill>
                  <a:schemeClr val="bg1"/>
                </a:solidFill>
                <a:latin typeface="JLR Emeric SemiBold" panose="02000503040000020004" pitchFamily="2" charset="0"/>
              </a:defRPr>
            </a:lvl1pPr>
          </a:lstStyle>
          <a:p>
            <a:pPr lvl="0"/>
            <a:r>
              <a:rPr lang="en-US" dirty="0"/>
              <a:t>NAME SURNAME (FIRST LEVEL TEXT)</a:t>
            </a:r>
            <a:endParaRPr lang="en-GB" dirty="0"/>
          </a:p>
        </p:txBody>
      </p:sp>
      <p:sp>
        <p:nvSpPr>
          <p:cNvPr id="10" name="Text Placeholder 5">
            <a:extLst>
              <a:ext uri="{FF2B5EF4-FFF2-40B4-BE49-F238E27FC236}">
                <a16:creationId xmlns:a16="http://schemas.microsoft.com/office/drawing/2014/main" id="{F37AC46A-DFDE-DE22-190D-5D3E18D5342C}"/>
              </a:ext>
            </a:extLst>
          </p:cNvPr>
          <p:cNvSpPr>
            <a:spLocks noGrp="1"/>
          </p:cNvSpPr>
          <p:nvPr>
            <p:ph type="body" sz="quarter" idx="11" hasCustomPrompt="1"/>
          </p:nvPr>
        </p:nvSpPr>
        <p:spPr>
          <a:xfrm>
            <a:off x="1242482" y="2895600"/>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Job title (second level text)</a:t>
            </a:r>
            <a:endParaRPr lang="en-GB" dirty="0"/>
          </a:p>
        </p:txBody>
      </p:sp>
      <p:sp>
        <p:nvSpPr>
          <p:cNvPr id="12" name="Text Placeholder 5">
            <a:extLst>
              <a:ext uri="{FF2B5EF4-FFF2-40B4-BE49-F238E27FC236}">
                <a16:creationId xmlns:a16="http://schemas.microsoft.com/office/drawing/2014/main" id="{6B871AFD-D9B2-C477-DDB2-054C709C45EF}"/>
              </a:ext>
            </a:extLst>
          </p:cNvPr>
          <p:cNvSpPr>
            <a:spLocks noGrp="1"/>
          </p:cNvSpPr>
          <p:nvPr>
            <p:ph type="body" sz="quarter" idx="12" hasCustomPrompt="1"/>
          </p:nvPr>
        </p:nvSpPr>
        <p:spPr>
          <a:xfrm>
            <a:off x="1242482" y="3532767"/>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T: +44 (O) 0000 000 000</a:t>
            </a:r>
            <a:endParaRPr lang="en-GB" dirty="0"/>
          </a:p>
        </p:txBody>
      </p:sp>
      <p:sp>
        <p:nvSpPr>
          <p:cNvPr id="13" name="Text Placeholder 5">
            <a:extLst>
              <a:ext uri="{FF2B5EF4-FFF2-40B4-BE49-F238E27FC236}">
                <a16:creationId xmlns:a16="http://schemas.microsoft.com/office/drawing/2014/main" id="{C1518900-AC84-FEBA-D58F-4FB1F609034A}"/>
              </a:ext>
            </a:extLst>
          </p:cNvPr>
          <p:cNvSpPr>
            <a:spLocks noGrp="1"/>
          </p:cNvSpPr>
          <p:nvPr>
            <p:ph type="body" sz="quarter" idx="13" hasCustomPrompt="1"/>
          </p:nvPr>
        </p:nvSpPr>
        <p:spPr>
          <a:xfrm>
            <a:off x="1242482" y="3223260"/>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M: +44 (0) 0000 000 000</a:t>
            </a:r>
            <a:endParaRPr lang="en-GB" dirty="0"/>
          </a:p>
        </p:txBody>
      </p:sp>
      <p:sp>
        <p:nvSpPr>
          <p:cNvPr id="14" name="Text Placeholder 5">
            <a:extLst>
              <a:ext uri="{FF2B5EF4-FFF2-40B4-BE49-F238E27FC236}">
                <a16:creationId xmlns:a16="http://schemas.microsoft.com/office/drawing/2014/main" id="{84EF6B2A-9904-70BC-8089-09C77EC79B63}"/>
              </a:ext>
            </a:extLst>
          </p:cNvPr>
          <p:cNvSpPr>
            <a:spLocks noGrp="1"/>
          </p:cNvSpPr>
          <p:nvPr>
            <p:ph type="body" sz="quarter" idx="14" hasCustomPrompt="1"/>
          </p:nvPr>
        </p:nvSpPr>
        <p:spPr>
          <a:xfrm>
            <a:off x="1242482" y="3853366"/>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name.surname@jaguarlandrover.com</a:t>
            </a:r>
            <a:endParaRPr lang="en-GB" dirty="0"/>
          </a:p>
        </p:txBody>
      </p:sp>
      <p:sp>
        <p:nvSpPr>
          <p:cNvPr id="2" name="Slide Number Placeholder 1">
            <a:extLst>
              <a:ext uri="{FF2B5EF4-FFF2-40B4-BE49-F238E27FC236}">
                <a16:creationId xmlns:a16="http://schemas.microsoft.com/office/drawing/2014/main" id="{D3FF85F9-D3D7-BE1C-FA8A-32A35E865FF4}"/>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solidFill>
                <a:latin typeface="JLR Emeric ExtraLight" panose="02000503040000020004" pitchFamily="2" charset="0"/>
              </a:rPr>
              <a:pPr marL="38100">
                <a:spcBef>
                  <a:spcPts val="105"/>
                </a:spcBef>
              </a:pPr>
              <a:t>‹#›</a:t>
            </a:fld>
            <a:r>
              <a:rPr lang="en-GB" sz="700" spc="500" dirty="0">
                <a:solidFill>
                  <a:schemeClr val="bg1"/>
                </a:solidFill>
                <a:latin typeface="JLR Emeric ExtraLight" panose="02000503040000020004" pitchFamily="2" charset="0"/>
              </a:rPr>
              <a:t> </a:t>
            </a:r>
          </a:p>
        </p:txBody>
      </p:sp>
    </p:spTree>
    <p:extLst>
      <p:ext uri="{BB962C8B-B14F-4D97-AF65-F5344CB8AC3E}">
        <p14:creationId xmlns:p14="http://schemas.microsoft.com/office/powerpoint/2010/main" val="3205342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DAE4FC16-C0CE-9596-E5DC-B166BBF4175A}"/>
              </a:ext>
            </a:extLst>
          </p:cNvPr>
          <p:cNvPicPr/>
          <p:nvPr userDrawn="1"/>
        </p:nvPicPr>
        <p:blipFill>
          <a:blip r:embed="rId2" cstate="print"/>
          <a:stretch>
            <a:fillRect/>
          </a:stretch>
        </p:blipFill>
        <p:spPr>
          <a:xfrm>
            <a:off x="1" y="1"/>
            <a:ext cx="12192000" cy="6858000"/>
          </a:xfrm>
          <a:prstGeom prst="rect">
            <a:avLst/>
          </a:prstGeom>
        </p:spPr>
      </p:pic>
      <p:sp>
        <p:nvSpPr>
          <p:cNvPr id="4" name="TextBox 3">
            <a:extLst>
              <a:ext uri="{FF2B5EF4-FFF2-40B4-BE49-F238E27FC236}">
                <a16:creationId xmlns:a16="http://schemas.microsoft.com/office/drawing/2014/main" id="{5E94CA22-EFB5-DB27-AA0E-96D76EE7B7D5}"/>
              </a:ext>
            </a:extLst>
          </p:cNvPr>
          <p:cNvSpPr txBox="1"/>
          <p:nvPr userDrawn="1"/>
        </p:nvSpPr>
        <p:spPr>
          <a:xfrm>
            <a:off x="8991600" y="6553200"/>
            <a:ext cx="2916000" cy="200055"/>
          </a:xfrm>
          <a:prstGeom prst="rect">
            <a:avLst/>
          </a:prstGeom>
          <a:noFill/>
        </p:spPr>
        <p:txBody>
          <a:bodyPr wrap="square">
            <a:spAutoFit/>
          </a:bodyPr>
          <a:lstStyle/>
          <a:p>
            <a:pPr marL="12700" algn="r">
              <a:lnSpc>
                <a:spcPct val="100000"/>
              </a:lnSpc>
              <a:spcBef>
                <a:spcPts val="105"/>
              </a:spcBef>
            </a:pPr>
            <a:r>
              <a:rPr lang="en-GB" sz="700" b="0" dirty="0">
                <a:solidFill>
                  <a:schemeClr val="bg1"/>
                </a:solidFill>
                <a:latin typeface="JLR Emeric ExtraLight"/>
                <a:cs typeface="JLR Emeric ExtraLight"/>
              </a:rPr>
              <a:t>Jaguar Land Rover Confidential ©2022</a:t>
            </a:r>
            <a:endParaRPr lang="en-GB" sz="700" dirty="0">
              <a:solidFill>
                <a:schemeClr val="bg1"/>
              </a:solidFill>
              <a:latin typeface="JLR Emeric ExtraLight"/>
              <a:cs typeface="JLR Emeric ExtraLight"/>
            </a:endParaRPr>
          </a:p>
        </p:txBody>
      </p:sp>
      <p:pic>
        <p:nvPicPr>
          <p:cNvPr id="3" name="Picture 2">
            <a:extLst>
              <a:ext uri="{FF2B5EF4-FFF2-40B4-BE49-F238E27FC236}">
                <a16:creationId xmlns:a16="http://schemas.microsoft.com/office/drawing/2014/main" id="{79E7582E-F6D8-6F48-D9A8-F49E5B317BC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0599" y="389538"/>
            <a:ext cx="2023179" cy="162016"/>
          </a:xfrm>
          <a:prstGeom prst="rect">
            <a:avLst/>
          </a:prstGeom>
        </p:spPr>
      </p:pic>
      <p:sp>
        <p:nvSpPr>
          <p:cNvPr id="5" name="Text Placeholder 5">
            <a:extLst>
              <a:ext uri="{FF2B5EF4-FFF2-40B4-BE49-F238E27FC236}">
                <a16:creationId xmlns:a16="http://schemas.microsoft.com/office/drawing/2014/main" id="{003853FE-9930-DC76-ECE3-05967069BB42}"/>
              </a:ext>
            </a:extLst>
          </p:cNvPr>
          <p:cNvSpPr>
            <a:spLocks noGrp="1"/>
          </p:cNvSpPr>
          <p:nvPr>
            <p:ph type="body" sz="quarter" idx="10" hasCustomPrompt="1"/>
          </p:nvPr>
        </p:nvSpPr>
        <p:spPr>
          <a:xfrm>
            <a:off x="381000" y="5322512"/>
            <a:ext cx="7543800" cy="609600"/>
          </a:xfrm>
          <a:prstGeom prst="rect">
            <a:avLst/>
          </a:prstGeom>
        </p:spPr>
        <p:txBody>
          <a:bodyPr/>
          <a:lstStyle>
            <a:lvl1pPr>
              <a:defRPr sz="3700" spc="300">
                <a:solidFill>
                  <a:schemeClr val="bg1"/>
                </a:solidFill>
                <a:latin typeface="JLR Emeric ExtraLight" panose="02000503040000020004" pitchFamily="2" charset="0"/>
              </a:defRPr>
            </a:lvl1pPr>
          </a:lstStyle>
          <a:p>
            <a:pPr lvl="0"/>
            <a:r>
              <a:rPr lang="en-US" dirty="0"/>
              <a:t>TITLE: THE TITLE OF THE PPT</a:t>
            </a:r>
            <a:endParaRPr lang="en-GB" dirty="0"/>
          </a:p>
        </p:txBody>
      </p:sp>
      <p:sp>
        <p:nvSpPr>
          <p:cNvPr id="6" name="Text Placeholder 9">
            <a:extLst>
              <a:ext uri="{FF2B5EF4-FFF2-40B4-BE49-F238E27FC236}">
                <a16:creationId xmlns:a16="http://schemas.microsoft.com/office/drawing/2014/main" id="{30353EA0-3977-2A3C-2C2C-953F9C35E806}"/>
              </a:ext>
            </a:extLst>
          </p:cNvPr>
          <p:cNvSpPr>
            <a:spLocks noGrp="1"/>
          </p:cNvSpPr>
          <p:nvPr>
            <p:ph type="body" sz="quarter" idx="11" hasCustomPrompt="1"/>
          </p:nvPr>
        </p:nvSpPr>
        <p:spPr>
          <a:xfrm>
            <a:off x="381000" y="6084512"/>
            <a:ext cx="7543800" cy="240088"/>
          </a:xfrm>
          <a:prstGeom prst="rect">
            <a:avLst/>
          </a:prstGeom>
        </p:spPr>
        <p:txBody>
          <a:bodyPr/>
          <a:lstStyle>
            <a:lvl1pPr>
              <a:defRPr sz="1250" spc="300">
                <a:solidFill>
                  <a:schemeClr val="bg1"/>
                </a:solidFill>
                <a:latin typeface="JLR Emeric ExtraLight" panose="02000503040000020004" pitchFamily="2" charset="0"/>
              </a:defRPr>
            </a:lvl1pPr>
          </a:lstStyle>
          <a:p>
            <a:pPr lvl="0"/>
            <a:r>
              <a:rPr lang="en-US" dirty="0"/>
              <a:t>NAME AND DATE</a:t>
            </a:r>
            <a:endParaRPr lang="en-GB" dirty="0"/>
          </a:p>
        </p:txBody>
      </p:sp>
    </p:spTree>
    <p:extLst>
      <p:ext uri="{BB962C8B-B14F-4D97-AF65-F5344CB8AC3E}">
        <p14:creationId xmlns:p14="http://schemas.microsoft.com/office/powerpoint/2010/main" val="3524095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ody Copy with Image">
    <p:spTree>
      <p:nvGrpSpPr>
        <p:cNvPr id="1" name=""/>
        <p:cNvGrpSpPr/>
        <p:nvPr/>
      </p:nvGrpSpPr>
      <p:grpSpPr>
        <a:xfrm>
          <a:off x="0" y="0"/>
          <a:ext cx="0" cy="0"/>
          <a:chOff x="0" y="0"/>
          <a:chExt cx="0" cy="0"/>
        </a:xfrm>
      </p:grpSpPr>
      <p:sp>
        <p:nvSpPr>
          <p:cNvPr id="7" name="Slide Number Placeholder 1">
            <a:extLst>
              <a:ext uri="{FF2B5EF4-FFF2-40B4-BE49-F238E27FC236}">
                <a16:creationId xmlns:a16="http://schemas.microsoft.com/office/drawing/2014/main" id="{8A0812E8-6FFB-058C-018F-DB6A66ADEE02}"/>
              </a:ext>
            </a:extLst>
          </p:cNvPr>
          <p:cNvSpPr txBox="1">
            <a:spLocks/>
          </p:cNvSpPr>
          <p:nvPr userDrawn="1"/>
        </p:nvSpPr>
        <p:spPr>
          <a:xfrm>
            <a:off x="0" y="6553200"/>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solidFill>
                <a:latin typeface="JLR Emeric ExtraLight" panose="02000503040000020004" pitchFamily="2" charset="0"/>
              </a:rPr>
              <a:pPr marL="38100">
                <a:spcBef>
                  <a:spcPts val="105"/>
                </a:spcBef>
              </a:pPr>
              <a:t>‹#›</a:t>
            </a:fld>
            <a:r>
              <a:rPr lang="en-GB" sz="700" spc="500" dirty="0">
                <a:solidFill>
                  <a:schemeClr val="bg1"/>
                </a:solidFill>
                <a:latin typeface="JLR Emeric ExtraLight" panose="02000503040000020004" pitchFamily="2" charset="0"/>
              </a:rPr>
              <a:t> </a:t>
            </a:r>
          </a:p>
        </p:txBody>
      </p:sp>
      <p:pic>
        <p:nvPicPr>
          <p:cNvPr id="3" name="object 2">
            <a:extLst>
              <a:ext uri="{FF2B5EF4-FFF2-40B4-BE49-F238E27FC236}">
                <a16:creationId xmlns:a16="http://schemas.microsoft.com/office/drawing/2014/main" id="{AD2374F3-2166-B4B5-C9EB-AE27BDB4D538}"/>
              </a:ext>
            </a:extLst>
          </p:cNvPr>
          <p:cNvPicPr/>
          <p:nvPr userDrawn="1"/>
        </p:nvPicPr>
        <p:blipFill rotWithShape="1">
          <a:blip r:embed="rId2" cstate="print"/>
          <a:srcRect r="52312"/>
          <a:stretch/>
        </p:blipFill>
        <p:spPr>
          <a:xfrm>
            <a:off x="1" y="1"/>
            <a:ext cx="5814125" cy="6858000"/>
          </a:xfrm>
          <a:prstGeom prst="rect">
            <a:avLst/>
          </a:prstGeom>
        </p:spPr>
      </p:pic>
      <p:pic>
        <p:nvPicPr>
          <p:cNvPr id="4" name="Picture 3">
            <a:extLst>
              <a:ext uri="{FF2B5EF4-FFF2-40B4-BE49-F238E27FC236}">
                <a16:creationId xmlns:a16="http://schemas.microsoft.com/office/drawing/2014/main" id="{11EC1F6B-6A52-7F85-ABA8-519159634AB4}"/>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9720936" y="375221"/>
            <a:ext cx="2022604" cy="162016"/>
          </a:xfrm>
          <a:prstGeom prst="rect">
            <a:avLst/>
          </a:prstGeom>
        </p:spPr>
      </p:pic>
      <p:sp>
        <p:nvSpPr>
          <p:cNvPr id="2" name="Text Placeholder 4">
            <a:extLst>
              <a:ext uri="{FF2B5EF4-FFF2-40B4-BE49-F238E27FC236}">
                <a16:creationId xmlns:a16="http://schemas.microsoft.com/office/drawing/2014/main" id="{F31B99E1-3B4E-A043-1AD6-A6E162316D2A}"/>
              </a:ext>
            </a:extLst>
          </p:cNvPr>
          <p:cNvSpPr>
            <a:spLocks noGrp="1"/>
          </p:cNvSpPr>
          <p:nvPr>
            <p:ph type="body" sz="quarter" idx="10" hasCustomPrompt="1"/>
          </p:nvPr>
        </p:nvSpPr>
        <p:spPr>
          <a:xfrm>
            <a:off x="367118" y="341929"/>
            <a:ext cx="7391400" cy="228600"/>
          </a:xfrm>
          <a:prstGeom prst="rect">
            <a:avLst/>
          </a:prstGeom>
        </p:spPr>
        <p:txBody>
          <a:bodyPr/>
          <a:lstStyle>
            <a:lvl1pPr>
              <a:defRPr sz="1050" spc="300">
                <a:solidFill>
                  <a:schemeClr val="tx1">
                    <a:lumMod val="85000"/>
                    <a:lumOff val="15000"/>
                  </a:schemeClr>
                </a:solidFill>
                <a:latin typeface="JLR Emeric ExtraLight" panose="02000503040000020004" pitchFamily="2" charset="0"/>
              </a:defRPr>
            </a:lvl1pPr>
          </a:lstStyle>
          <a:p>
            <a:pPr lvl="0"/>
            <a:r>
              <a:rPr lang="en-US" dirty="0"/>
              <a:t>TITLE OF THE PPT OR TITLE OF THE SECTIONS</a:t>
            </a:r>
            <a:endParaRPr lang="en-GB" dirty="0"/>
          </a:p>
        </p:txBody>
      </p:sp>
      <p:sp>
        <p:nvSpPr>
          <p:cNvPr id="5" name="Text Placeholder 7">
            <a:extLst>
              <a:ext uri="{FF2B5EF4-FFF2-40B4-BE49-F238E27FC236}">
                <a16:creationId xmlns:a16="http://schemas.microsoft.com/office/drawing/2014/main" id="{C0460501-E833-B6B1-2A18-C890E20D9A1D}"/>
              </a:ext>
            </a:extLst>
          </p:cNvPr>
          <p:cNvSpPr>
            <a:spLocks noGrp="1"/>
          </p:cNvSpPr>
          <p:nvPr>
            <p:ph type="body" sz="quarter" idx="11" hasCustomPrompt="1"/>
          </p:nvPr>
        </p:nvSpPr>
        <p:spPr>
          <a:xfrm>
            <a:off x="6248400" y="1095375"/>
            <a:ext cx="5257800" cy="304800"/>
          </a:xfrm>
          <a:prstGeom prst="rect">
            <a:avLst/>
          </a:prstGeom>
        </p:spPr>
        <p:txBody>
          <a:bodyPr/>
          <a:lstStyle>
            <a:lvl1pPr>
              <a:defRPr sz="1400" spc="300">
                <a:latin typeface="JLR Emeric ExtraLight" panose="02000503040000020004" pitchFamily="2" charset="0"/>
              </a:defRPr>
            </a:lvl1pPr>
          </a:lstStyle>
          <a:p>
            <a:pPr lvl="0"/>
            <a:r>
              <a:rPr lang="en-US" dirty="0"/>
              <a:t>01 TITLE</a:t>
            </a:r>
            <a:endParaRPr lang="en-GB" dirty="0"/>
          </a:p>
        </p:txBody>
      </p:sp>
      <p:sp>
        <p:nvSpPr>
          <p:cNvPr id="6" name="Content Placeholder 8">
            <a:extLst>
              <a:ext uri="{FF2B5EF4-FFF2-40B4-BE49-F238E27FC236}">
                <a16:creationId xmlns:a16="http://schemas.microsoft.com/office/drawing/2014/main" id="{A4FCBA20-592C-5EA9-35D3-88D99E81BA95}"/>
              </a:ext>
            </a:extLst>
          </p:cNvPr>
          <p:cNvSpPr>
            <a:spLocks noGrp="1"/>
          </p:cNvSpPr>
          <p:nvPr>
            <p:ph idx="1" hasCustomPrompt="1"/>
          </p:nvPr>
        </p:nvSpPr>
        <p:spPr>
          <a:xfrm>
            <a:off x="6248400" y="1581150"/>
            <a:ext cx="5257800" cy="3600450"/>
          </a:xfrm>
          <a:prstGeom prst="rect">
            <a:avLst/>
          </a:prstGeom>
        </p:spPr>
        <p:txBody>
          <a:bodyPr/>
          <a:lstStyle>
            <a:lvl1pPr>
              <a:defRPr sz="1200">
                <a:latin typeface="JLR Emeric ExtraLight" panose="02000503040000020004" pitchFamily="2" charset="0"/>
              </a:defRPr>
            </a:lvl1pPr>
            <a:lvl2pPr marL="628650" indent="-171450">
              <a:buFont typeface="Arial" panose="020B0604020202020204" pitchFamily="34" charset="0"/>
              <a:buChar char="•"/>
              <a:defRPr sz="1200">
                <a:latin typeface="JLR Emeric ExtraLight" panose="02000503040000020004" pitchFamily="2" charset="0"/>
              </a:defRPr>
            </a:lvl2pPr>
            <a:lvl3pPr marL="1085850" indent="-171450">
              <a:buFont typeface="Arial" panose="020B0604020202020204" pitchFamily="34" charset="0"/>
              <a:buChar char="•"/>
              <a:defRPr sz="1200">
                <a:latin typeface="JLR Emeric ExtraLight" panose="02000503040000020004" pitchFamily="2" charset="0"/>
              </a:defRPr>
            </a:lvl3pPr>
          </a:lstStyle>
          <a:p>
            <a:r>
              <a:rPr lang="en-GB" dirty="0"/>
              <a:t>JLR </a:t>
            </a:r>
            <a:r>
              <a:rPr lang="en-GB" dirty="0" err="1"/>
              <a:t>Emeric</a:t>
            </a:r>
            <a:r>
              <a:rPr lang="en-GB" dirty="0"/>
              <a:t> </a:t>
            </a:r>
            <a:r>
              <a:rPr lang="en-GB" dirty="0" err="1"/>
              <a:t>ExtraLight</a:t>
            </a:r>
            <a:r>
              <a:rPr lang="en-GB" dirty="0"/>
              <a:t> 12pt. This is first level of text. To toggle between the text levels, highlight the required text and select the ‘tab’ or ‘</a:t>
            </a:r>
            <a:r>
              <a:rPr lang="en-GB" dirty="0" err="1"/>
              <a:t>shift+tab</a:t>
            </a:r>
            <a:r>
              <a:rPr lang="en-GB" dirty="0"/>
              <a:t>’ keys.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Nullam</a:t>
            </a:r>
            <a:r>
              <a:rPr lang="en-GB" dirty="0"/>
              <a:t> </a:t>
            </a:r>
            <a:r>
              <a:rPr lang="en-GB" dirty="0" err="1"/>
              <a:t>eget</a:t>
            </a:r>
            <a:r>
              <a:rPr lang="en-GB" dirty="0"/>
              <a:t> </a:t>
            </a:r>
            <a:r>
              <a:rPr lang="en-GB" dirty="0" err="1"/>
              <a:t>nisl</a:t>
            </a:r>
            <a:r>
              <a:rPr lang="en-GB" dirty="0"/>
              <a:t> </a:t>
            </a:r>
            <a:r>
              <a:rPr lang="en-GB" dirty="0" err="1"/>
              <a:t>tristique</a:t>
            </a:r>
            <a:r>
              <a:rPr lang="en-GB" dirty="0"/>
              <a:t>, convallis </a:t>
            </a:r>
            <a:r>
              <a:rPr lang="en-GB" dirty="0" err="1"/>
              <a:t>metus</a:t>
            </a:r>
            <a:r>
              <a:rPr lang="en-GB" dirty="0"/>
              <a:t> at, </a:t>
            </a:r>
            <a:r>
              <a:rPr lang="en-GB" dirty="0" err="1"/>
              <a:t>eleifend</a:t>
            </a:r>
            <a:r>
              <a:rPr lang="en-GB" dirty="0"/>
              <a:t> </a:t>
            </a:r>
            <a:r>
              <a:rPr lang="en-GB" dirty="0" err="1"/>
              <a:t>dolor</a:t>
            </a:r>
            <a:r>
              <a:rPr lang="en-GB" dirty="0"/>
              <a:t>. Aenean </a:t>
            </a:r>
            <a:r>
              <a:rPr lang="en-GB" dirty="0" err="1"/>
              <a:t>porttitor</a:t>
            </a:r>
            <a:r>
              <a:rPr lang="en-GB" dirty="0"/>
              <a:t> </a:t>
            </a:r>
            <a:r>
              <a:rPr lang="en-GB" dirty="0" err="1"/>
              <a:t>felis</a:t>
            </a:r>
            <a:r>
              <a:rPr lang="en-GB" dirty="0"/>
              <a:t> </a:t>
            </a:r>
            <a:r>
              <a:rPr lang="en-GB" dirty="0" err="1"/>
              <a:t>neque</a:t>
            </a:r>
            <a:r>
              <a:rPr lang="en-GB" dirty="0"/>
              <a:t>, </a:t>
            </a:r>
            <a:r>
              <a:rPr lang="en-GB" dirty="0" err="1"/>
              <a:t>quis</a:t>
            </a:r>
            <a:r>
              <a:rPr lang="en-GB" dirty="0"/>
              <a:t> </a:t>
            </a:r>
            <a:r>
              <a:rPr lang="en-GB" dirty="0" err="1"/>
              <a:t>hendrerit</a:t>
            </a:r>
            <a:r>
              <a:rPr lang="en-GB" dirty="0"/>
              <a:t>.</a:t>
            </a:r>
          </a:p>
          <a:p>
            <a:endParaRPr lang="en-GB" dirty="0"/>
          </a:p>
          <a:p>
            <a:r>
              <a:rPr lang="en-GB" dirty="0"/>
              <a:t>Subheading (embolden first level of text)</a:t>
            </a:r>
          </a:p>
          <a:p>
            <a:endParaRPr lang="en-GB" dirty="0"/>
          </a:p>
          <a:p>
            <a:r>
              <a:rPr lang="en-GB" dirty="0" err="1"/>
              <a:t>Donec</a:t>
            </a:r>
            <a:r>
              <a:rPr lang="en-GB" dirty="0"/>
              <a:t> </a:t>
            </a:r>
            <a:r>
              <a:rPr lang="en-GB" dirty="0" err="1"/>
              <a:t>faucibus</a:t>
            </a:r>
            <a:r>
              <a:rPr lang="en-GB" dirty="0"/>
              <a:t> </a:t>
            </a:r>
            <a:r>
              <a:rPr lang="en-GB" dirty="0" err="1"/>
              <a:t>risus</a:t>
            </a:r>
            <a:r>
              <a:rPr lang="en-GB" dirty="0"/>
              <a:t> at libero </a:t>
            </a:r>
            <a:r>
              <a:rPr lang="en-GB" dirty="0" err="1"/>
              <a:t>volutpat</a:t>
            </a:r>
            <a:r>
              <a:rPr lang="en-GB" dirty="0"/>
              <a:t> </a:t>
            </a:r>
            <a:r>
              <a:rPr lang="en-GB" dirty="0" err="1"/>
              <a:t>sollicitudin</a:t>
            </a:r>
            <a:r>
              <a:rPr lang="en-GB" dirty="0"/>
              <a:t>. </a:t>
            </a:r>
            <a:r>
              <a:rPr lang="en-GB" dirty="0" err="1"/>
              <a:t>Donec</a:t>
            </a:r>
            <a:r>
              <a:rPr lang="en-GB" dirty="0"/>
              <a:t> </a:t>
            </a:r>
            <a:r>
              <a:rPr lang="en-GB" dirty="0" err="1"/>
              <a:t>scelerisque</a:t>
            </a:r>
            <a:r>
              <a:rPr lang="en-GB" dirty="0"/>
              <a:t> </a:t>
            </a:r>
            <a:r>
              <a:rPr lang="en-GB" dirty="0" err="1"/>
              <a:t>lacinia</a:t>
            </a:r>
            <a:r>
              <a:rPr lang="en-GB" dirty="0"/>
              <a:t> </a:t>
            </a:r>
            <a:r>
              <a:rPr lang="en-GB" dirty="0" err="1"/>
              <a:t>diam</a:t>
            </a:r>
            <a:r>
              <a:rPr lang="en-GB" dirty="0"/>
              <a:t> </a:t>
            </a:r>
            <a:r>
              <a:rPr lang="en-GB" dirty="0" err="1"/>
              <a:t>ut</a:t>
            </a:r>
            <a:r>
              <a:rPr lang="en-GB" dirty="0"/>
              <a:t> </a:t>
            </a:r>
            <a:r>
              <a:rPr lang="en-GB" dirty="0" err="1"/>
              <a:t>elementum</a:t>
            </a:r>
            <a:r>
              <a:rPr lang="en-GB" dirty="0"/>
              <a:t>. </a:t>
            </a:r>
            <a:r>
              <a:rPr lang="en-GB" dirty="0" err="1"/>
              <a:t>Sed</a:t>
            </a:r>
            <a:r>
              <a:rPr lang="en-GB" dirty="0"/>
              <a:t> id </a:t>
            </a:r>
            <a:r>
              <a:rPr lang="en-GB" dirty="0" err="1"/>
              <a:t>eleifend</a:t>
            </a:r>
            <a:r>
              <a:rPr lang="en-GB" dirty="0"/>
              <a:t> </a:t>
            </a:r>
            <a:r>
              <a:rPr lang="en-GB" dirty="0" err="1"/>
              <a:t>metus</a:t>
            </a:r>
            <a:r>
              <a:rPr lang="en-GB" dirty="0"/>
              <a:t>, et </a:t>
            </a:r>
            <a:r>
              <a:rPr lang="en-GB" dirty="0" err="1"/>
              <a:t>placerat</a:t>
            </a:r>
            <a:r>
              <a:rPr lang="en-GB" dirty="0"/>
              <a:t> lorem. </a:t>
            </a:r>
            <a:r>
              <a:rPr lang="en-GB" dirty="0" err="1"/>
              <a:t>Vestibulum</a:t>
            </a:r>
            <a:r>
              <a:rPr lang="en-GB" dirty="0"/>
              <a:t> ante ipsum </a:t>
            </a:r>
            <a:r>
              <a:rPr lang="en-GB" dirty="0" err="1"/>
              <a:t>primis</a:t>
            </a:r>
            <a:r>
              <a:rPr lang="en-GB" dirty="0"/>
              <a:t> in </a:t>
            </a:r>
            <a:r>
              <a:rPr lang="en-GB" dirty="0" err="1"/>
              <a:t>faucibus</a:t>
            </a:r>
            <a:r>
              <a:rPr lang="en-GB" dirty="0"/>
              <a:t> </a:t>
            </a:r>
            <a:r>
              <a:rPr lang="en-GB" dirty="0" err="1"/>
              <a:t>orci</a:t>
            </a:r>
            <a:r>
              <a:rPr lang="en-GB" dirty="0"/>
              <a:t> </a:t>
            </a:r>
            <a:r>
              <a:rPr lang="en-GB" dirty="0" err="1"/>
              <a:t>luctus</a:t>
            </a:r>
            <a:r>
              <a:rPr lang="en-GB" dirty="0"/>
              <a:t> et </a:t>
            </a:r>
            <a:r>
              <a:rPr lang="en-GB" dirty="0" err="1"/>
              <a:t>ultrices</a:t>
            </a:r>
            <a:r>
              <a:rPr lang="en-GB" dirty="0"/>
              <a:t> </a:t>
            </a:r>
            <a:r>
              <a:rPr lang="en-GB" dirty="0" err="1"/>
              <a:t>posuere</a:t>
            </a:r>
            <a:r>
              <a:rPr lang="en-GB" dirty="0"/>
              <a:t> </a:t>
            </a:r>
            <a:r>
              <a:rPr lang="en-GB" dirty="0" err="1"/>
              <a:t>cubilia</a:t>
            </a:r>
            <a:r>
              <a:rPr lang="en-GB" dirty="0"/>
              <a:t> </a:t>
            </a:r>
            <a:r>
              <a:rPr lang="en-GB" dirty="0" err="1"/>
              <a:t>Curae</a:t>
            </a:r>
            <a:r>
              <a:rPr lang="en-GB" dirty="0"/>
              <a:t>; </a:t>
            </a:r>
            <a:r>
              <a:rPr lang="en-GB" dirty="0" err="1"/>
              <a:t>Suspendisse</a:t>
            </a:r>
            <a:r>
              <a:rPr lang="en-GB" dirty="0"/>
              <a:t> at </a:t>
            </a:r>
            <a:r>
              <a:rPr lang="en-GB" dirty="0" err="1"/>
              <a:t>mauris</a:t>
            </a:r>
            <a:r>
              <a:rPr lang="en-GB" dirty="0"/>
              <a:t> </a:t>
            </a:r>
            <a:r>
              <a:rPr lang="en-GB" dirty="0" err="1"/>
              <a:t>vestibulum</a:t>
            </a:r>
            <a:r>
              <a:rPr lang="en-GB" dirty="0"/>
              <a:t>, </a:t>
            </a:r>
            <a:r>
              <a:rPr lang="en-GB" dirty="0" err="1"/>
              <a:t>rhoncus</a:t>
            </a:r>
            <a:r>
              <a:rPr lang="en-GB" dirty="0"/>
              <a:t> libero ac, </a:t>
            </a:r>
            <a:r>
              <a:rPr lang="en-GB" dirty="0" err="1"/>
              <a:t>consectetur</a:t>
            </a:r>
            <a:r>
              <a:rPr lang="en-GB" dirty="0"/>
              <a:t> </a:t>
            </a:r>
            <a:r>
              <a:rPr lang="en-GB" dirty="0" err="1"/>
              <a:t>purus</a:t>
            </a:r>
            <a:r>
              <a:rPr lang="en-GB" dirty="0"/>
              <a:t>. </a:t>
            </a:r>
            <a:r>
              <a:rPr lang="en-GB" dirty="0" err="1"/>
              <a:t>Mauris</a:t>
            </a:r>
            <a:r>
              <a:rPr lang="en-GB" dirty="0"/>
              <a:t> </a:t>
            </a:r>
            <a:r>
              <a:rPr lang="en-GB" dirty="0" err="1"/>
              <a:t>finibus</a:t>
            </a:r>
            <a:r>
              <a:rPr lang="en-GB" dirty="0"/>
              <a:t> </a:t>
            </a:r>
            <a:r>
              <a:rPr lang="en-GB" dirty="0" err="1"/>
              <a:t>vulputate</a:t>
            </a:r>
            <a:r>
              <a:rPr lang="en-GB" dirty="0"/>
              <a:t>.</a:t>
            </a:r>
          </a:p>
          <a:p>
            <a:endParaRPr lang="en-GB" dirty="0"/>
          </a:p>
          <a:p>
            <a:pPr lvl="1"/>
            <a:r>
              <a:rPr lang="en-GB" dirty="0"/>
              <a:t>Indented bullet point JLR </a:t>
            </a:r>
            <a:r>
              <a:rPr lang="en-GB" dirty="0" err="1"/>
              <a:t>Emeric</a:t>
            </a:r>
            <a:r>
              <a:rPr lang="en-GB" dirty="0"/>
              <a:t> </a:t>
            </a:r>
            <a:r>
              <a:rPr lang="en-GB" dirty="0" err="1"/>
              <a:t>ExtraLight</a:t>
            </a:r>
            <a:r>
              <a:rPr lang="en-GB" dirty="0"/>
              <a:t> 16pt. This is second level of text.</a:t>
            </a:r>
          </a:p>
          <a:p>
            <a:pPr lvl="2"/>
            <a:r>
              <a:rPr lang="en-GB" dirty="0"/>
              <a:t>Indented bullet point JLR </a:t>
            </a:r>
            <a:r>
              <a:rPr lang="en-GB" dirty="0" err="1"/>
              <a:t>Emeric</a:t>
            </a:r>
            <a:r>
              <a:rPr lang="en-GB" dirty="0"/>
              <a:t> ExtraLight14pt Regular. This is third level of text</a:t>
            </a:r>
          </a:p>
          <a:p>
            <a:pPr lvl="2"/>
            <a:endParaRPr lang="en-GB" dirty="0"/>
          </a:p>
          <a:p>
            <a:endParaRPr lang="en-GB" dirty="0"/>
          </a:p>
        </p:txBody>
      </p:sp>
      <p:grpSp>
        <p:nvGrpSpPr>
          <p:cNvPr id="18" name="Group 17">
            <a:extLst>
              <a:ext uri="{FF2B5EF4-FFF2-40B4-BE49-F238E27FC236}">
                <a16:creationId xmlns:a16="http://schemas.microsoft.com/office/drawing/2014/main" id="{3BDD660C-63CA-2AFA-760E-A98B71177542}"/>
              </a:ext>
            </a:extLst>
          </p:cNvPr>
          <p:cNvGrpSpPr/>
          <p:nvPr userDrawn="1"/>
        </p:nvGrpSpPr>
        <p:grpSpPr>
          <a:xfrm>
            <a:off x="533400" y="6604880"/>
            <a:ext cx="4940298" cy="136576"/>
            <a:chOff x="698499" y="6579658"/>
            <a:chExt cx="4940298" cy="136576"/>
          </a:xfrm>
        </p:grpSpPr>
        <p:sp>
          <p:nvSpPr>
            <p:cNvPr id="19" name="object 9">
              <a:extLst>
                <a:ext uri="{FF2B5EF4-FFF2-40B4-BE49-F238E27FC236}">
                  <a16:creationId xmlns:a16="http://schemas.microsoft.com/office/drawing/2014/main" id="{9DF4EA54-9B1A-C0A8-3942-14462C5B1C76}"/>
                </a:ext>
              </a:extLst>
            </p:cNvPr>
            <p:cNvSpPr/>
            <p:nvPr userDrawn="1"/>
          </p:nvSpPr>
          <p:spPr>
            <a:xfrm>
              <a:off x="2143377"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20" name="object 10">
              <a:extLst>
                <a:ext uri="{FF2B5EF4-FFF2-40B4-BE49-F238E27FC236}">
                  <a16:creationId xmlns:a16="http://schemas.microsoft.com/office/drawing/2014/main" id="{5D5F53DC-E834-5554-05D4-9D7F7CD261AA}"/>
                </a:ext>
              </a:extLst>
            </p:cNvPr>
            <p:cNvSpPr/>
            <p:nvPr userDrawn="1"/>
          </p:nvSpPr>
          <p:spPr>
            <a:xfrm>
              <a:off x="2890724"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21" name="object 11">
              <a:extLst>
                <a:ext uri="{FF2B5EF4-FFF2-40B4-BE49-F238E27FC236}">
                  <a16:creationId xmlns:a16="http://schemas.microsoft.com/office/drawing/2014/main" id="{18B64A75-0687-10CF-D405-8BBE10FF2C8F}"/>
                </a:ext>
              </a:extLst>
            </p:cNvPr>
            <p:cNvSpPr/>
            <p:nvPr userDrawn="1"/>
          </p:nvSpPr>
          <p:spPr>
            <a:xfrm>
              <a:off x="3976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22" name="object 12">
              <a:extLst>
                <a:ext uri="{FF2B5EF4-FFF2-40B4-BE49-F238E27FC236}">
                  <a16:creationId xmlns:a16="http://schemas.microsoft.com/office/drawing/2014/main" id="{18BAC349-2A85-2590-B6A7-B1A4A4AFFA95}"/>
                </a:ext>
              </a:extLst>
            </p:cNvPr>
            <p:cNvSpPr txBox="1"/>
            <p:nvPr userDrawn="1"/>
          </p:nvSpPr>
          <p:spPr>
            <a:xfrm>
              <a:off x="698499" y="6579658"/>
              <a:ext cx="1327801" cy="136576"/>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lang="en-GB" sz="800" b="0" spc="300" dirty="0">
                  <a:solidFill>
                    <a:schemeClr val="bg1">
                      <a:lumMod val="50000"/>
                    </a:schemeClr>
                  </a:solidFill>
                  <a:latin typeface="JLR Emeric ExtraLight"/>
                  <a:cs typeface="JLR Emeric ExtraLight"/>
                </a:rPr>
                <a:t>CUSTOMER LOVE</a:t>
              </a:r>
              <a:endParaRPr lang="en-GB" sz="800" spc="300" dirty="0">
                <a:solidFill>
                  <a:schemeClr val="bg1">
                    <a:lumMod val="50000"/>
                  </a:schemeClr>
                </a:solidFill>
                <a:latin typeface="JLR Emeric ExtraLight"/>
                <a:cs typeface="JLR Emeric ExtraLight"/>
              </a:endParaRPr>
            </a:p>
          </p:txBody>
        </p:sp>
        <p:sp>
          <p:nvSpPr>
            <p:cNvPr id="23" name="object 14">
              <a:extLst>
                <a:ext uri="{FF2B5EF4-FFF2-40B4-BE49-F238E27FC236}">
                  <a16:creationId xmlns:a16="http://schemas.microsoft.com/office/drawing/2014/main" id="{35F522AB-326F-45E9-D338-C0CEEFB4A419}"/>
                </a:ext>
              </a:extLst>
            </p:cNvPr>
            <p:cNvSpPr txBox="1"/>
            <p:nvPr userDrawn="1"/>
          </p:nvSpPr>
          <p:spPr>
            <a:xfrm>
              <a:off x="2260454" y="6579658"/>
              <a:ext cx="513193"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UNITY</a:t>
              </a:r>
              <a:endParaRPr sz="800" spc="300" dirty="0">
                <a:solidFill>
                  <a:schemeClr val="bg1">
                    <a:lumMod val="50000"/>
                  </a:schemeClr>
                </a:solidFill>
                <a:latin typeface="JLR Emeric ExtraLight"/>
                <a:cs typeface="JLR Emeric ExtraLight"/>
              </a:endParaRPr>
            </a:p>
          </p:txBody>
        </p:sp>
        <p:sp>
          <p:nvSpPr>
            <p:cNvPr id="24" name="object 15">
              <a:extLst>
                <a:ext uri="{FF2B5EF4-FFF2-40B4-BE49-F238E27FC236}">
                  <a16:creationId xmlns:a16="http://schemas.microsoft.com/office/drawing/2014/main" id="{3C98D939-5B4C-B290-8788-171372E659B0}"/>
                </a:ext>
              </a:extLst>
            </p:cNvPr>
            <p:cNvSpPr txBox="1"/>
            <p:nvPr userDrawn="1"/>
          </p:nvSpPr>
          <p:spPr>
            <a:xfrm>
              <a:off x="3007801" y="6579658"/>
              <a:ext cx="851151"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INTEGRITY</a:t>
              </a:r>
              <a:endParaRPr sz="800" spc="300" dirty="0">
                <a:solidFill>
                  <a:schemeClr val="bg1">
                    <a:lumMod val="50000"/>
                  </a:schemeClr>
                </a:solidFill>
                <a:latin typeface="JLR Emeric ExtraLight"/>
                <a:cs typeface="JLR Emeric ExtraLight"/>
              </a:endParaRPr>
            </a:p>
          </p:txBody>
        </p:sp>
        <p:sp>
          <p:nvSpPr>
            <p:cNvPr id="25" name="object 16">
              <a:extLst>
                <a:ext uri="{FF2B5EF4-FFF2-40B4-BE49-F238E27FC236}">
                  <a16:creationId xmlns:a16="http://schemas.microsoft.com/office/drawing/2014/main" id="{6B9267D2-02F9-15EE-A498-6B49D3D571FD}"/>
                </a:ext>
              </a:extLst>
            </p:cNvPr>
            <p:cNvSpPr txBox="1"/>
            <p:nvPr userDrawn="1"/>
          </p:nvSpPr>
          <p:spPr>
            <a:xfrm>
              <a:off x="4093106" y="6579658"/>
              <a:ext cx="684846"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GROWTH</a:t>
              </a:r>
              <a:endParaRPr sz="800" spc="300" dirty="0">
                <a:solidFill>
                  <a:schemeClr val="bg1">
                    <a:lumMod val="50000"/>
                  </a:schemeClr>
                </a:solidFill>
                <a:latin typeface="JLR Emeric ExtraLight"/>
                <a:cs typeface="JLR Emeric ExtraLight"/>
              </a:endParaRPr>
            </a:p>
          </p:txBody>
        </p:sp>
        <p:sp>
          <p:nvSpPr>
            <p:cNvPr id="26" name="object 11">
              <a:extLst>
                <a:ext uri="{FF2B5EF4-FFF2-40B4-BE49-F238E27FC236}">
                  <a16:creationId xmlns:a16="http://schemas.microsoft.com/office/drawing/2014/main" id="{26937ADB-B985-59B3-6742-4E8D9B48E57B}"/>
                </a:ext>
              </a:extLst>
            </p:cNvPr>
            <p:cNvSpPr/>
            <p:nvPr userDrawn="1"/>
          </p:nvSpPr>
          <p:spPr>
            <a:xfrm>
              <a:off x="4895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27" name="object 16">
              <a:extLst>
                <a:ext uri="{FF2B5EF4-FFF2-40B4-BE49-F238E27FC236}">
                  <a16:creationId xmlns:a16="http://schemas.microsoft.com/office/drawing/2014/main" id="{1658156D-CF41-D1D1-B564-D6DBA07A79B1}"/>
                </a:ext>
              </a:extLst>
            </p:cNvPr>
            <p:cNvSpPr txBox="1"/>
            <p:nvPr userDrawn="1"/>
          </p:nvSpPr>
          <p:spPr>
            <a:xfrm>
              <a:off x="5012103" y="6579658"/>
              <a:ext cx="626694"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IMPACT</a:t>
              </a:r>
              <a:endParaRPr sz="800" spc="300" dirty="0">
                <a:solidFill>
                  <a:schemeClr val="bg1">
                    <a:lumMod val="50000"/>
                  </a:schemeClr>
                </a:solidFill>
                <a:latin typeface="JLR Emeric ExtraLight"/>
                <a:cs typeface="JLR Emeric ExtraLight"/>
              </a:endParaRPr>
            </a:p>
          </p:txBody>
        </p:sp>
      </p:grpSp>
      <p:sp>
        <p:nvSpPr>
          <p:cNvPr id="8" name="Slide Number Placeholder 1">
            <a:extLst>
              <a:ext uri="{FF2B5EF4-FFF2-40B4-BE49-F238E27FC236}">
                <a16:creationId xmlns:a16="http://schemas.microsoft.com/office/drawing/2014/main" id="{E07AFCB4-D9AE-6C0A-72CA-F9CE04F9282B}"/>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lumMod val="50000"/>
                  </a:schemeClr>
                </a:solidFill>
                <a:latin typeface="JLR Emeric ExtraLight" panose="02000503040000020004" pitchFamily="2" charset="0"/>
              </a:rPr>
              <a:pPr marL="38100">
                <a:spcBef>
                  <a:spcPts val="105"/>
                </a:spcBef>
              </a:pPr>
              <a:t>‹#›</a:t>
            </a:fld>
            <a:r>
              <a:rPr lang="en-GB" sz="700" spc="500" dirty="0">
                <a:solidFill>
                  <a:schemeClr val="bg1">
                    <a:lumMod val="50000"/>
                  </a:schemeClr>
                </a:solidFill>
                <a:latin typeface="JLR Emeric ExtraLight" panose="02000503040000020004" pitchFamily="2" charset="0"/>
              </a:rPr>
              <a:t> </a:t>
            </a:r>
          </a:p>
        </p:txBody>
      </p:sp>
    </p:spTree>
    <p:extLst>
      <p:ext uri="{BB962C8B-B14F-4D97-AF65-F5344CB8AC3E}">
        <p14:creationId xmlns:p14="http://schemas.microsoft.com/office/powerpoint/2010/main" val="3533367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ody Copy with Side Panel">
    <p:spTree>
      <p:nvGrpSpPr>
        <p:cNvPr id="1" name=""/>
        <p:cNvGrpSpPr/>
        <p:nvPr/>
      </p:nvGrpSpPr>
      <p:grpSpPr>
        <a:xfrm>
          <a:off x="0" y="0"/>
          <a:ext cx="0" cy="0"/>
          <a:chOff x="0" y="0"/>
          <a:chExt cx="0" cy="0"/>
        </a:xfrm>
      </p:grpSpPr>
      <p:pic>
        <p:nvPicPr>
          <p:cNvPr id="4" name="object 2">
            <a:extLst>
              <a:ext uri="{FF2B5EF4-FFF2-40B4-BE49-F238E27FC236}">
                <a16:creationId xmlns:a16="http://schemas.microsoft.com/office/drawing/2014/main" id="{B1490615-7285-CB90-4644-3EB0E8D4FA88}"/>
              </a:ext>
            </a:extLst>
          </p:cNvPr>
          <p:cNvPicPr/>
          <p:nvPr userDrawn="1"/>
        </p:nvPicPr>
        <p:blipFill rotWithShape="1">
          <a:blip r:embed="rId2" cstate="print"/>
          <a:srcRect r="97552"/>
          <a:stretch/>
        </p:blipFill>
        <p:spPr>
          <a:xfrm>
            <a:off x="2" y="1"/>
            <a:ext cx="298448" cy="6858000"/>
          </a:xfrm>
          <a:prstGeom prst="rect">
            <a:avLst/>
          </a:prstGeom>
        </p:spPr>
      </p:pic>
      <p:pic>
        <p:nvPicPr>
          <p:cNvPr id="5" name="Picture 4">
            <a:extLst>
              <a:ext uri="{FF2B5EF4-FFF2-40B4-BE49-F238E27FC236}">
                <a16:creationId xmlns:a16="http://schemas.microsoft.com/office/drawing/2014/main" id="{23F7EAF0-1490-BFA7-5C26-56E6A130EA67}"/>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9720936" y="375221"/>
            <a:ext cx="2022604" cy="162016"/>
          </a:xfrm>
          <a:prstGeom prst="rect">
            <a:avLst/>
          </a:prstGeom>
        </p:spPr>
      </p:pic>
      <p:sp>
        <p:nvSpPr>
          <p:cNvPr id="2" name="Text Placeholder 4">
            <a:extLst>
              <a:ext uri="{FF2B5EF4-FFF2-40B4-BE49-F238E27FC236}">
                <a16:creationId xmlns:a16="http://schemas.microsoft.com/office/drawing/2014/main" id="{2D28284E-82C2-22F0-FE14-5BED3F6EC9EE}"/>
              </a:ext>
            </a:extLst>
          </p:cNvPr>
          <p:cNvSpPr>
            <a:spLocks noGrp="1"/>
          </p:cNvSpPr>
          <p:nvPr>
            <p:ph type="body" sz="quarter" idx="10" hasCustomPrompt="1"/>
          </p:nvPr>
        </p:nvSpPr>
        <p:spPr>
          <a:xfrm>
            <a:off x="609600" y="341929"/>
            <a:ext cx="7391400" cy="228600"/>
          </a:xfrm>
          <a:prstGeom prst="rect">
            <a:avLst/>
          </a:prstGeom>
        </p:spPr>
        <p:txBody>
          <a:bodyPr/>
          <a:lstStyle>
            <a:lvl1pPr>
              <a:defRPr sz="1050" spc="300">
                <a:latin typeface="JLR Emeric ExtraLight" panose="02000503040000020004" pitchFamily="2" charset="0"/>
              </a:defRPr>
            </a:lvl1pPr>
          </a:lstStyle>
          <a:p>
            <a:pPr lvl="0"/>
            <a:r>
              <a:rPr lang="en-US" dirty="0"/>
              <a:t>TITLE OF THE PPT OR TITLE OF THE SECTIONS</a:t>
            </a:r>
            <a:endParaRPr lang="en-GB" dirty="0"/>
          </a:p>
        </p:txBody>
      </p:sp>
      <p:sp>
        <p:nvSpPr>
          <p:cNvPr id="3" name="Text Placeholder 7">
            <a:extLst>
              <a:ext uri="{FF2B5EF4-FFF2-40B4-BE49-F238E27FC236}">
                <a16:creationId xmlns:a16="http://schemas.microsoft.com/office/drawing/2014/main" id="{6483385E-0226-E5EB-315D-D39AD606E190}"/>
              </a:ext>
            </a:extLst>
          </p:cNvPr>
          <p:cNvSpPr>
            <a:spLocks noGrp="1"/>
          </p:cNvSpPr>
          <p:nvPr>
            <p:ph type="body" sz="quarter" idx="11" hasCustomPrompt="1"/>
          </p:nvPr>
        </p:nvSpPr>
        <p:spPr>
          <a:xfrm>
            <a:off x="609600" y="1095375"/>
            <a:ext cx="5257800" cy="304800"/>
          </a:xfrm>
          <a:prstGeom prst="rect">
            <a:avLst/>
          </a:prstGeom>
        </p:spPr>
        <p:txBody>
          <a:bodyPr/>
          <a:lstStyle>
            <a:lvl1pPr>
              <a:defRPr sz="1400" spc="300">
                <a:latin typeface="JLR Emeric ExtraLight" panose="02000503040000020004" pitchFamily="2" charset="0"/>
              </a:defRPr>
            </a:lvl1pPr>
          </a:lstStyle>
          <a:p>
            <a:pPr lvl="0"/>
            <a:r>
              <a:rPr lang="en-US" dirty="0"/>
              <a:t>01 TITLE</a:t>
            </a:r>
            <a:endParaRPr lang="en-GB" dirty="0"/>
          </a:p>
        </p:txBody>
      </p:sp>
      <p:sp>
        <p:nvSpPr>
          <p:cNvPr id="6" name="Content Placeholder 8">
            <a:extLst>
              <a:ext uri="{FF2B5EF4-FFF2-40B4-BE49-F238E27FC236}">
                <a16:creationId xmlns:a16="http://schemas.microsoft.com/office/drawing/2014/main" id="{A4FEB40A-D71C-A37F-FAFB-D031F9B612D6}"/>
              </a:ext>
            </a:extLst>
          </p:cNvPr>
          <p:cNvSpPr>
            <a:spLocks noGrp="1"/>
          </p:cNvSpPr>
          <p:nvPr>
            <p:ph idx="1" hasCustomPrompt="1"/>
          </p:nvPr>
        </p:nvSpPr>
        <p:spPr>
          <a:xfrm>
            <a:off x="609600" y="1581150"/>
            <a:ext cx="11201400" cy="3600450"/>
          </a:xfrm>
          <a:prstGeom prst="rect">
            <a:avLst/>
          </a:prstGeom>
        </p:spPr>
        <p:txBody>
          <a:bodyPr/>
          <a:lstStyle>
            <a:lvl1pPr>
              <a:defRPr sz="1200">
                <a:latin typeface="JLR Emeric ExtraLight" panose="02000503040000020004" pitchFamily="2" charset="0"/>
              </a:defRPr>
            </a:lvl1pPr>
            <a:lvl2pPr marL="628650" indent="-171450">
              <a:buFont typeface="Arial" panose="020B0604020202020204" pitchFamily="34" charset="0"/>
              <a:buChar char="•"/>
              <a:defRPr sz="1200">
                <a:latin typeface="JLR Emeric ExtraLight" panose="02000503040000020004" pitchFamily="2" charset="0"/>
              </a:defRPr>
            </a:lvl2pPr>
            <a:lvl3pPr marL="1085850" indent="-171450">
              <a:buFont typeface="Arial" panose="020B0604020202020204" pitchFamily="34" charset="0"/>
              <a:buChar char="•"/>
              <a:defRPr sz="1200">
                <a:latin typeface="JLR Emeric ExtraLight" panose="02000503040000020004" pitchFamily="2" charset="0"/>
              </a:defRPr>
            </a:lvl3pPr>
          </a:lstStyle>
          <a:p>
            <a:r>
              <a:rPr lang="en-GB" dirty="0"/>
              <a:t>JLR </a:t>
            </a:r>
            <a:r>
              <a:rPr lang="en-GB" dirty="0" err="1"/>
              <a:t>Emeric</a:t>
            </a:r>
            <a:r>
              <a:rPr lang="en-GB" dirty="0"/>
              <a:t> </a:t>
            </a:r>
            <a:r>
              <a:rPr lang="en-GB" dirty="0" err="1"/>
              <a:t>ExtraLight</a:t>
            </a:r>
            <a:r>
              <a:rPr lang="en-GB" dirty="0"/>
              <a:t> 12pt. This is first level of text. To toggle between the text levels, highlight the required text and select the ‘tab’ or ‘</a:t>
            </a:r>
            <a:r>
              <a:rPr lang="en-GB" dirty="0" err="1"/>
              <a:t>shift+tab</a:t>
            </a:r>
            <a:r>
              <a:rPr lang="en-GB" dirty="0"/>
              <a:t>’ keys.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Nullam</a:t>
            </a:r>
            <a:r>
              <a:rPr lang="en-GB" dirty="0"/>
              <a:t> </a:t>
            </a:r>
            <a:r>
              <a:rPr lang="en-GB" dirty="0" err="1"/>
              <a:t>eget</a:t>
            </a:r>
            <a:r>
              <a:rPr lang="en-GB" dirty="0"/>
              <a:t> </a:t>
            </a:r>
            <a:r>
              <a:rPr lang="en-GB" dirty="0" err="1"/>
              <a:t>nisl</a:t>
            </a:r>
            <a:r>
              <a:rPr lang="en-GB" dirty="0"/>
              <a:t> </a:t>
            </a:r>
            <a:r>
              <a:rPr lang="en-GB" dirty="0" err="1"/>
              <a:t>tristique</a:t>
            </a:r>
            <a:r>
              <a:rPr lang="en-GB" dirty="0"/>
              <a:t>, convallis </a:t>
            </a:r>
            <a:r>
              <a:rPr lang="en-GB" dirty="0" err="1"/>
              <a:t>metus</a:t>
            </a:r>
            <a:r>
              <a:rPr lang="en-GB" dirty="0"/>
              <a:t> at, </a:t>
            </a:r>
            <a:r>
              <a:rPr lang="en-GB" dirty="0" err="1"/>
              <a:t>eleifend</a:t>
            </a:r>
            <a:r>
              <a:rPr lang="en-GB" dirty="0"/>
              <a:t> </a:t>
            </a:r>
            <a:r>
              <a:rPr lang="en-GB" dirty="0" err="1"/>
              <a:t>dolor</a:t>
            </a:r>
            <a:r>
              <a:rPr lang="en-GB" dirty="0"/>
              <a:t>. Aenean </a:t>
            </a:r>
            <a:r>
              <a:rPr lang="en-GB" dirty="0" err="1"/>
              <a:t>porttitor</a:t>
            </a:r>
            <a:r>
              <a:rPr lang="en-GB" dirty="0"/>
              <a:t> </a:t>
            </a:r>
            <a:r>
              <a:rPr lang="en-GB" dirty="0" err="1"/>
              <a:t>felis</a:t>
            </a:r>
            <a:r>
              <a:rPr lang="en-GB" dirty="0"/>
              <a:t> </a:t>
            </a:r>
            <a:r>
              <a:rPr lang="en-GB" dirty="0" err="1"/>
              <a:t>neque</a:t>
            </a:r>
            <a:r>
              <a:rPr lang="en-GB" dirty="0"/>
              <a:t>, </a:t>
            </a:r>
            <a:r>
              <a:rPr lang="en-GB" dirty="0" err="1"/>
              <a:t>quis</a:t>
            </a:r>
            <a:r>
              <a:rPr lang="en-GB" dirty="0"/>
              <a:t> </a:t>
            </a:r>
            <a:r>
              <a:rPr lang="en-GB" dirty="0" err="1"/>
              <a:t>hendrerit</a:t>
            </a:r>
            <a:r>
              <a:rPr lang="en-GB" dirty="0"/>
              <a:t>.</a:t>
            </a:r>
          </a:p>
          <a:p>
            <a:endParaRPr lang="en-GB" dirty="0"/>
          </a:p>
          <a:p>
            <a:r>
              <a:rPr lang="en-GB" dirty="0"/>
              <a:t>Subheading (embolden first level of text)</a:t>
            </a:r>
          </a:p>
          <a:p>
            <a:endParaRPr lang="en-GB" dirty="0"/>
          </a:p>
          <a:p>
            <a:r>
              <a:rPr lang="en-GB" dirty="0" err="1"/>
              <a:t>Donec</a:t>
            </a:r>
            <a:r>
              <a:rPr lang="en-GB" dirty="0"/>
              <a:t> </a:t>
            </a:r>
            <a:r>
              <a:rPr lang="en-GB" dirty="0" err="1"/>
              <a:t>faucibus</a:t>
            </a:r>
            <a:r>
              <a:rPr lang="en-GB" dirty="0"/>
              <a:t> </a:t>
            </a:r>
            <a:r>
              <a:rPr lang="en-GB" dirty="0" err="1"/>
              <a:t>risus</a:t>
            </a:r>
            <a:r>
              <a:rPr lang="en-GB" dirty="0"/>
              <a:t> at libero </a:t>
            </a:r>
            <a:r>
              <a:rPr lang="en-GB" dirty="0" err="1"/>
              <a:t>volutpat</a:t>
            </a:r>
            <a:r>
              <a:rPr lang="en-GB" dirty="0"/>
              <a:t> </a:t>
            </a:r>
            <a:r>
              <a:rPr lang="en-GB" dirty="0" err="1"/>
              <a:t>sollicitudin</a:t>
            </a:r>
            <a:r>
              <a:rPr lang="en-GB" dirty="0"/>
              <a:t>. </a:t>
            </a:r>
            <a:r>
              <a:rPr lang="en-GB" dirty="0" err="1"/>
              <a:t>Donec</a:t>
            </a:r>
            <a:r>
              <a:rPr lang="en-GB" dirty="0"/>
              <a:t> </a:t>
            </a:r>
            <a:r>
              <a:rPr lang="en-GB" dirty="0" err="1"/>
              <a:t>scelerisque</a:t>
            </a:r>
            <a:r>
              <a:rPr lang="en-GB" dirty="0"/>
              <a:t> </a:t>
            </a:r>
            <a:r>
              <a:rPr lang="en-GB" dirty="0" err="1"/>
              <a:t>lacinia</a:t>
            </a:r>
            <a:r>
              <a:rPr lang="en-GB" dirty="0"/>
              <a:t> </a:t>
            </a:r>
            <a:r>
              <a:rPr lang="en-GB" dirty="0" err="1"/>
              <a:t>diam</a:t>
            </a:r>
            <a:r>
              <a:rPr lang="en-GB" dirty="0"/>
              <a:t> </a:t>
            </a:r>
            <a:r>
              <a:rPr lang="en-GB" dirty="0" err="1"/>
              <a:t>ut</a:t>
            </a:r>
            <a:r>
              <a:rPr lang="en-GB" dirty="0"/>
              <a:t> </a:t>
            </a:r>
            <a:r>
              <a:rPr lang="en-GB" dirty="0" err="1"/>
              <a:t>elementum</a:t>
            </a:r>
            <a:r>
              <a:rPr lang="en-GB" dirty="0"/>
              <a:t>. </a:t>
            </a:r>
            <a:r>
              <a:rPr lang="en-GB" dirty="0" err="1"/>
              <a:t>Sed</a:t>
            </a:r>
            <a:r>
              <a:rPr lang="en-GB" dirty="0"/>
              <a:t> id </a:t>
            </a:r>
            <a:r>
              <a:rPr lang="en-GB" dirty="0" err="1"/>
              <a:t>eleifend</a:t>
            </a:r>
            <a:r>
              <a:rPr lang="en-GB" dirty="0"/>
              <a:t> </a:t>
            </a:r>
            <a:r>
              <a:rPr lang="en-GB" dirty="0" err="1"/>
              <a:t>metus</a:t>
            </a:r>
            <a:r>
              <a:rPr lang="en-GB" dirty="0"/>
              <a:t>, et </a:t>
            </a:r>
            <a:r>
              <a:rPr lang="en-GB" dirty="0" err="1"/>
              <a:t>placerat</a:t>
            </a:r>
            <a:r>
              <a:rPr lang="en-GB" dirty="0"/>
              <a:t> lorem. </a:t>
            </a:r>
            <a:r>
              <a:rPr lang="en-GB" dirty="0" err="1"/>
              <a:t>Vestibulum</a:t>
            </a:r>
            <a:r>
              <a:rPr lang="en-GB" dirty="0"/>
              <a:t> ante ipsum </a:t>
            </a:r>
            <a:r>
              <a:rPr lang="en-GB" dirty="0" err="1"/>
              <a:t>primis</a:t>
            </a:r>
            <a:r>
              <a:rPr lang="en-GB" dirty="0"/>
              <a:t> in </a:t>
            </a:r>
            <a:r>
              <a:rPr lang="en-GB" dirty="0" err="1"/>
              <a:t>faucibus</a:t>
            </a:r>
            <a:r>
              <a:rPr lang="en-GB" dirty="0"/>
              <a:t> </a:t>
            </a:r>
            <a:r>
              <a:rPr lang="en-GB" dirty="0" err="1"/>
              <a:t>orci</a:t>
            </a:r>
            <a:r>
              <a:rPr lang="en-GB" dirty="0"/>
              <a:t> </a:t>
            </a:r>
            <a:r>
              <a:rPr lang="en-GB" dirty="0" err="1"/>
              <a:t>luctus</a:t>
            </a:r>
            <a:r>
              <a:rPr lang="en-GB" dirty="0"/>
              <a:t> et </a:t>
            </a:r>
            <a:r>
              <a:rPr lang="en-GB" dirty="0" err="1"/>
              <a:t>ultrices</a:t>
            </a:r>
            <a:r>
              <a:rPr lang="en-GB" dirty="0"/>
              <a:t> </a:t>
            </a:r>
            <a:r>
              <a:rPr lang="en-GB" dirty="0" err="1"/>
              <a:t>posuere</a:t>
            </a:r>
            <a:r>
              <a:rPr lang="en-GB" dirty="0"/>
              <a:t> </a:t>
            </a:r>
            <a:r>
              <a:rPr lang="en-GB" dirty="0" err="1"/>
              <a:t>cubilia</a:t>
            </a:r>
            <a:r>
              <a:rPr lang="en-GB" dirty="0"/>
              <a:t> </a:t>
            </a:r>
            <a:r>
              <a:rPr lang="en-GB" dirty="0" err="1"/>
              <a:t>Curae</a:t>
            </a:r>
            <a:r>
              <a:rPr lang="en-GB" dirty="0"/>
              <a:t>; </a:t>
            </a:r>
            <a:r>
              <a:rPr lang="en-GB" dirty="0" err="1"/>
              <a:t>Suspendisse</a:t>
            </a:r>
            <a:r>
              <a:rPr lang="en-GB" dirty="0"/>
              <a:t> at </a:t>
            </a:r>
            <a:r>
              <a:rPr lang="en-GB" dirty="0" err="1"/>
              <a:t>mauris</a:t>
            </a:r>
            <a:r>
              <a:rPr lang="en-GB" dirty="0"/>
              <a:t> </a:t>
            </a:r>
            <a:r>
              <a:rPr lang="en-GB" dirty="0" err="1"/>
              <a:t>vestibulum</a:t>
            </a:r>
            <a:r>
              <a:rPr lang="en-GB" dirty="0"/>
              <a:t>, </a:t>
            </a:r>
            <a:r>
              <a:rPr lang="en-GB" dirty="0" err="1"/>
              <a:t>rhoncus</a:t>
            </a:r>
            <a:r>
              <a:rPr lang="en-GB" dirty="0"/>
              <a:t> libero ac, </a:t>
            </a:r>
            <a:r>
              <a:rPr lang="en-GB" dirty="0" err="1"/>
              <a:t>consectetur</a:t>
            </a:r>
            <a:r>
              <a:rPr lang="en-GB" dirty="0"/>
              <a:t> </a:t>
            </a:r>
            <a:r>
              <a:rPr lang="en-GB" dirty="0" err="1"/>
              <a:t>purus</a:t>
            </a:r>
            <a:r>
              <a:rPr lang="en-GB" dirty="0"/>
              <a:t>. </a:t>
            </a:r>
            <a:r>
              <a:rPr lang="en-GB" dirty="0" err="1"/>
              <a:t>Mauris</a:t>
            </a:r>
            <a:r>
              <a:rPr lang="en-GB" dirty="0"/>
              <a:t> </a:t>
            </a:r>
            <a:r>
              <a:rPr lang="en-GB" dirty="0" err="1"/>
              <a:t>finibus</a:t>
            </a:r>
            <a:r>
              <a:rPr lang="en-GB" dirty="0"/>
              <a:t> </a:t>
            </a:r>
            <a:r>
              <a:rPr lang="en-GB" dirty="0" err="1"/>
              <a:t>vulputate</a:t>
            </a:r>
            <a:r>
              <a:rPr lang="en-GB" dirty="0"/>
              <a:t>.</a:t>
            </a:r>
          </a:p>
          <a:p>
            <a:endParaRPr lang="en-GB" dirty="0"/>
          </a:p>
          <a:p>
            <a:pPr lvl="1"/>
            <a:r>
              <a:rPr lang="en-GB" dirty="0"/>
              <a:t>Indented bullet point JLR </a:t>
            </a:r>
            <a:r>
              <a:rPr lang="en-GB" dirty="0" err="1"/>
              <a:t>Emeric</a:t>
            </a:r>
            <a:r>
              <a:rPr lang="en-GB" dirty="0"/>
              <a:t> </a:t>
            </a:r>
            <a:r>
              <a:rPr lang="en-GB" dirty="0" err="1"/>
              <a:t>ExtraLight</a:t>
            </a:r>
            <a:r>
              <a:rPr lang="en-GB" dirty="0"/>
              <a:t> 12pt. This is second level of text.</a:t>
            </a:r>
          </a:p>
          <a:p>
            <a:pPr lvl="2"/>
            <a:r>
              <a:rPr lang="en-GB" dirty="0"/>
              <a:t>Indented bullet point JLR </a:t>
            </a:r>
            <a:r>
              <a:rPr lang="en-GB" dirty="0" err="1"/>
              <a:t>Emeric</a:t>
            </a:r>
            <a:r>
              <a:rPr lang="en-GB" dirty="0"/>
              <a:t> ExtraLight12pt Regular. This is third level of text</a:t>
            </a:r>
          </a:p>
          <a:p>
            <a:pPr lvl="2"/>
            <a:endParaRPr lang="en-GB" dirty="0"/>
          </a:p>
          <a:p>
            <a:endParaRPr lang="en-GB" dirty="0"/>
          </a:p>
        </p:txBody>
      </p:sp>
      <p:grpSp>
        <p:nvGrpSpPr>
          <p:cNvPr id="17" name="Group 16">
            <a:extLst>
              <a:ext uri="{FF2B5EF4-FFF2-40B4-BE49-F238E27FC236}">
                <a16:creationId xmlns:a16="http://schemas.microsoft.com/office/drawing/2014/main" id="{4937752A-789D-0823-DA81-C63A394DBA67}"/>
              </a:ext>
            </a:extLst>
          </p:cNvPr>
          <p:cNvGrpSpPr/>
          <p:nvPr userDrawn="1"/>
        </p:nvGrpSpPr>
        <p:grpSpPr>
          <a:xfrm>
            <a:off x="698499" y="6579658"/>
            <a:ext cx="4940298" cy="136576"/>
            <a:chOff x="698499" y="6579658"/>
            <a:chExt cx="4940298" cy="136576"/>
          </a:xfrm>
        </p:grpSpPr>
        <p:sp>
          <p:nvSpPr>
            <p:cNvPr id="8" name="object 9">
              <a:extLst>
                <a:ext uri="{FF2B5EF4-FFF2-40B4-BE49-F238E27FC236}">
                  <a16:creationId xmlns:a16="http://schemas.microsoft.com/office/drawing/2014/main" id="{51A7569F-B979-6D84-8CBC-E08FE0E05476}"/>
                </a:ext>
              </a:extLst>
            </p:cNvPr>
            <p:cNvSpPr/>
            <p:nvPr userDrawn="1"/>
          </p:nvSpPr>
          <p:spPr>
            <a:xfrm>
              <a:off x="2143377"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9" name="object 10">
              <a:extLst>
                <a:ext uri="{FF2B5EF4-FFF2-40B4-BE49-F238E27FC236}">
                  <a16:creationId xmlns:a16="http://schemas.microsoft.com/office/drawing/2014/main" id="{4D1F31A8-B8B8-63D0-9DA9-C29999FE0CCF}"/>
                </a:ext>
              </a:extLst>
            </p:cNvPr>
            <p:cNvSpPr/>
            <p:nvPr userDrawn="1"/>
          </p:nvSpPr>
          <p:spPr>
            <a:xfrm>
              <a:off x="2890724"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0" name="object 11">
              <a:extLst>
                <a:ext uri="{FF2B5EF4-FFF2-40B4-BE49-F238E27FC236}">
                  <a16:creationId xmlns:a16="http://schemas.microsoft.com/office/drawing/2014/main" id="{B096D802-1CC3-54F0-CE4E-0DEAD5283A89}"/>
                </a:ext>
              </a:extLst>
            </p:cNvPr>
            <p:cNvSpPr/>
            <p:nvPr userDrawn="1"/>
          </p:nvSpPr>
          <p:spPr>
            <a:xfrm>
              <a:off x="3976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1" name="object 12">
              <a:extLst>
                <a:ext uri="{FF2B5EF4-FFF2-40B4-BE49-F238E27FC236}">
                  <a16:creationId xmlns:a16="http://schemas.microsoft.com/office/drawing/2014/main" id="{380A937F-6E52-AA8F-22B5-D9F8E0831A03}"/>
                </a:ext>
              </a:extLst>
            </p:cNvPr>
            <p:cNvSpPr txBox="1"/>
            <p:nvPr userDrawn="1"/>
          </p:nvSpPr>
          <p:spPr>
            <a:xfrm>
              <a:off x="698499" y="6579658"/>
              <a:ext cx="1327801" cy="136576"/>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lang="en-GB" sz="800" b="0" spc="300" dirty="0">
                  <a:solidFill>
                    <a:schemeClr val="bg1">
                      <a:lumMod val="50000"/>
                    </a:schemeClr>
                  </a:solidFill>
                  <a:latin typeface="JLR Emeric ExtraLight"/>
                  <a:cs typeface="JLR Emeric ExtraLight"/>
                </a:rPr>
                <a:t>CUSTOMER LOVE</a:t>
              </a:r>
              <a:endParaRPr lang="en-GB" sz="800" spc="300" dirty="0">
                <a:solidFill>
                  <a:schemeClr val="bg1">
                    <a:lumMod val="50000"/>
                  </a:schemeClr>
                </a:solidFill>
                <a:latin typeface="JLR Emeric ExtraLight"/>
                <a:cs typeface="JLR Emeric ExtraLight"/>
              </a:endParaRPr>
            </a:p>
          </p:txBody>
        </p:sp>
        <p:sp>
          <p:nvSpPr>
            <p:cNvPr id="12" name="object 14">
              <a:extLst>
                <a:ext uri="{FF2B5EF4-FFF2-40B4-BE49-F238E27FC236}">
                  <a16:creationId xmlns:a16="http://schemas.microsoft.com/office/drawing/2014/main" id="{A197EF77-9168-4151-6ABA-265CB8A5426A}"/>
                </a:ext>
              </a:extLst>
            </p:cNvPr>
            <p:cNvSpPr txBox="1"/>
            <p:nvPr userDrawn="1"/>
          </p:nvSpPr>
          <p:spPr>
            <a:xfrm>
              <a:off x="2260454" y="6579658"/>
              <a:ext cx="513193"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UNITY</a:t>
              </a:r>
              <a:endParaRPr sz="800" spc="300" dirty="0">
                <a:solidFill>
                  <a:schemeClr val="bg1">
                    <a:lumMod val="50000"/>
                  </a:schemeClr>
                </a:solidFill>
                <a:latin typeface="JLR Emeric ExtraLight"/>
                <a:cs typeface="JLR Emeric ExtraLight"/>
              </a:endParaRPr>
            </a:p>
          </p:txBody>
        </p:sp>
        <p:sp>
          <p:nvSpPr>
            <p:cNvPr id="13" name="object 15">
              <a:extLst>
                <a:ext uri="{FF2B5EF4-FFF2-40B4-BE49-F238E27FC236}">
                  <a16:creationId xmlns:a16="http://schemas.microsoft.com/office/drawing/2014/main" id="{9C401733-915C-D313-5D84-06B3F6BBBB6F}"/>
                </a:ext>
              </a:extLst>
            </p:cNvPr>
            <p:cNvSpPr txBox="1"/>
            <p:nvPr userDrawn="1"/>
          </p:nvSpPr>
          <p:spPr>
            <a:xfrm>
              <a:off x="3007801" y="6579658"/>
              <a:ext cx="851151"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INTEGRITY</a:t>
              </a:r>
              <a:endParaRPr sz="800" spc="300" dirty="0">
                <a:solidFill>
                  <a:schemeClr val="bg1">
                    <a:lumMod val="50000"/>
                  </a:schemeClr>
                </a:solidFill>
                <a:latin typeface="JLR Emeric ExtraLight"/>
                <a:cs typeface="JLR Emeric ExtraLight"/>
              </a:endParaRPr>
            </a:p>
          </p:txBody>
        </p:sp>
        <p:sp>
          <p:nvSpPr>
            <p:cNvPr id="14" name="object 16">
              <a:extLst>
                <a:ext uri="{FF2B5EF4-FFF2-40B4-BE49-F238E27FC236}">
                  <a16:creationId xmlns:a16="http://schemas.microsoft.com/office/drawing/2014/main" id="{23550033-1D9B-DA3C-A942-3A91B50B087A}"/>
                </a:ext>
              </a:extLst>
            </p:cNvPr>
            <p:cNvSpPr txBox="1"/>
            <p:nvPr userDrawn="1"/>
          </p:nvSpPr>
          <p:spPr>
            <a:xfrm>
              <a:off x="4093106" y="6579658"/>
              <a:ext cx="684846"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GROWTH</a:t>
              </a:r>
              <a:endParaRPr sz="800" spc="300" dirty="0">
                <a:solidFill>
                  <a:schemeClr val="bg1">
                    <a:lumMod val="50000"/>
                  </a:schemeClr>
                </a:solidFill>
                <a:latin typeface="JLR Emeric ExtraLight"/>
                <a:cs typeface="JLR Emeric ExtraLight"/>
              </a:endParaRPr>
            </a:p>
          </p:txBody>
        </p:sp>
        <p:sp>
          <p:nvSpPr>
            <p:cNvPr id="15" name="object 11">
              <a:extLst>
                <a:ext uri="{FF2B5EF4-FFF2-40B4-BE49-F238E27FC236}">
                  <a16:creationId xmlns:a16="http://schemas.microsoft.com/office/drawing/2014/main" id="{B90B3890-7F07-E3D8-BAAE-77CDF9A72576}"/>
                </a:ext>
              </a:extLst>
            </p:cNvPr>
            <p:cNvSpPr/>
            <p:nvPr userDrawn="1"/>
          </p:nvSpPr>
          <p:spPr>
            <a:xfrm>
              <a:off x="4895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6" name="object 16">
              <a:extLst>
                <a:ext uri="{FF2B5EF4-FFF2-40B4-BE49-F238E27FC236}">
                  <a16:creationId xmlns:a16="http://schemas.microsoft.com/office/drawing/2014/main" id="{D1E47E84-5196-371E-446B-3FEAF373FEAF}"/>
                </a:ext>
              </a:extLst>
            </p:cNvPr>
            <p:cNvSpPr txBox="1"/>
            <p:nvPr userDrawn="1"/>
          </p:nvSpPr>
          <p:spPr>
            <a:xfrm>
              <a:off x="5012103" y="6579658"/>
              <a:ext cx="626694"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IMPACT</a:t>
              </a:r>
              <a:endParaRPr sz="800" spc="300" dirty="0">
                <a:solidFill>
                  <a:schemeClr val="bg1">
                    <a:lumMod val="50000"/>
                  </a:schemeClr>
                </a:solidFill>
                <a:latin typeface="JLR Emeric ExtraLight"/>
                <a:cs typeface="JLR Emeric ExtraLight"/>
              </a:endParaRPr>
            </a:p>
          </p:txBody>
        </p:sp>
      </p:grpSp>
      <p:sp>
        <p:nvSpPr>
          <p:cNvPr id="18" name="Slide Number Placeholder 1">
            <a:extLst>
              <a:ext uri="{FF2B5EF4-FFF2-40B4-BE49-F238E27FC236}">
                <a16:creationId xmlns:a16="http://schemas.microsoft.com/office/drawing/2014/main" id="{A5C94ACC-51A5-507E-CA32-9E89C2EDB482}"/>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lumMod val="50000"/>
                  </a:schemeClr>
                </a:solidFill>
                <a:latin typeface="JLR Emeric ExtraLight" panose="02000503040000020004" pitchFamily="2" charset="0"/>
              </a:rPr>
              <a:pPr marL="38100">
                <a:spcBef>
                  <a:spcPts val="105"/>
                </a:spcBef>
              </a:pPr>
              <a:t>‹#›</a:t>
            </a:fld>
            <a:r>
              <a:rPr lang="en-GB" sz="700" spc="500" dirty="0">
                <a:solidFill>
                  <a:schemeClr val="bg1">
                    <a:lumMod val="50000"/>
                  </a:schemeClr>
                </a:solidFill>
                <a:latin typeface="JLR Emeric ExtraLight" panose="02000503040000020004" pitchFamily="2" charset="0"/>
              </a:rPr>
              <a:t> </a:t>
            </a:r>
          </a:p>
        </p:txBody>
      </p:sp>
    </p:spTree>
    <p:extLst>
      <p:ext uri="{BB962C8B-B14F-4D97-AF65-F5344CB8AC3E}">
        <p14:creationId xmlns:p14="http://schemas.microsoft.com/office/powerpoint/2010/main" val="2839654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DAE4FC16-C0CE-9596-E5DC-B166BBF4175A}"/>
              </a:ext>
            </a:extLst>
          </p:cNvPr>
          <p:cNvPicPr/>
          <p:nvPr userDrawn="1"/>
        </p:nvPicPr>
        <p:blipFill>
          <a:blip r:embed="rId2" cstate="print"/>
          <a:stretch>
            <a:fillRect/>
          </a:stretch>
        </p:blipFill>
        <p:spPr>
          <a:xfrm>
            <a:off x="1" y="1"/>
            <a:ext cx="12192000" cy="6858000"/>
          </a:xfrm>
          <a:prstGeom prst="rect">
            <a:avLst/>
          </a:prstGeom>
        </p:spPr>
      </p:pic>
      <p:sp>
        <p:nvSpPr>
          <p:cNvPr id="4" name="TextBox 3">
            <a:extLst>
              <a:ext uri="{FF2B5EF4-FFF2-40B4-BE49-F238E27FC236}">
                <a16:creationId xmlns:a16="http://schemas.microsoft.com/office/drawing/2014/main" id="{5E94CA22-EFB5-DB27-AA0E-96D76EE7B7D5}"/>
              </a:ext>
            </a:extLst>
          </p:cNvPr>
          <p:cNvSpPr txBox="1"/>
          <p:nvPr userDrawn="1"/>
        </p:nvSpPr>
        <p:spPr>
          <a:xfrm>
            <a:off x="8991600" y="6553200"/>
            <a:ext cx="2916000" cy="200055"/>
          </a:xfrm>
          <a:prstGeom prst="rect">
            <a:avLst/>
          </a:prstGeom>
          <a:noFill/>
        </p:spPr>
        <p:txBody>
          <a:bodyPr wrap="square">
            <a:spAutoFit/>
          </a:bodyPr>
          <a:lstStyle/>
          <a:p>
            <a:pPr marL="12700" algn="r">
              <a:lnSpc>
                <a:spcPct val="100000"/>
              </a:lnSpc>
              <a:spcBef>
                <a:spcPts val="105"/>
              </a:spcBef>
            </a:pPr>
            <a:r>
              <a:rPr lang="en-GB" sz="700" b="0" dirty="0">
                <a:solidFill>
                  <a:schemeClr val="bg1"/>
                </a:solidFill>
                <a:latin typeface="JLR Emeric ExtraLight"/>
                <a:cs typeface="JLR Emeric ExtraLight"/>
              </a:rPr>
              <a:t>Jaguar Land Rover Confidential ©2022</a:t>
            </a:r>
            <a:endParaRPr lang="en-GB" sz="700" dirty="0">
              <a:solidFill>
                <a:schemeClr val="bg1"/>
              </a:solidFill>
              <a:latin typeface="JLR Emeric ExtraLight"/>
              <a:cs typeface="JLR Emeric ExtraLight"/>
            </a:endParaRPr>
          </a:p>
        </p:txBody>
      </p:sp>
      <p:pic>
        <p:nvPicPr>
          <p:cNvPr id="3" name="Picture 2">
            <a:extLst>
              <a:ext uri="{FF2B5EF4-FFF2-40B4-BE49-F238E27FC236}">
                <a16:creationId xmlns:a16="http://schemas.microsoft.com/office/drawing/2014/main" id="{79E7582E-F6D8-6F48-D9A8-F49E5B317BC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0599" y="389538"/>
            <a:ext cx="2023179" cy="162016"/>
          </a:xfrm>
          <a:prstGeom prst="rect">
            <a:avLst/>
          </a:prstGeom>
        </p:spPr>
      </p:pic>
      <p:sp>
        <p:nvSpPr>
          <p:cNvPr id="7" name="object 7">
            <a:extLst>
              <a:ext uri="{FF2B5EF4-FFF2-40B4-BE49-F238E27FC236}">
                <a16:creationId xmlns:a16="http://schemas.microsoft.com/office/drawing/2014/main" id="{C965A2A6-89E7-535F-1D35-01BA8497072C}"/>
              </a:ext>
            </a:extLst>
          </p:cNvPr>
          <p:cNvSpPr/>
          <p:nvPr userDrawn="1"/>
        </p:nvSpPr>
        <p:spPr>
          <a:xfrm>
            <a:off x="990050" y="2753344"/>
            <a:ext cx="0" cy="1351915"/>
          </a:xfrm>
          <a:custGeom>
            <a:avLst/>
            <a:gdLst/>
            <a:ahLst/>
            <a:cxnLst/>
            <a:rect l="l" t="t" r="r" b="b"/>
            <a:pathLst>
              <a:path h="1351914">
                <a:moveTo>
                  <a:pt x="0" y="0"/>
                </a:moveTo>
                <a:lnTo>
                  <a:pt x="0" y="1351318"/>
                </a:lnTo>
              </a:path>
            </a:pathLst>
          </a:custGeom>
          <a:ln w="12700">
            <a:solidFill>
              <a:srgbClr val="D1BD82"/>
            </a:solidFill>
          </a:ln>
        </p:spPr>
        <p:txBody>
          <a:bodyPr wrap="square" lIns="0" tIns="0" rIns="0" bIns="0" rtlCol="0"/>
          <a:lstStyle/>
          <a:p>
            <a:endParaRPr/>
          </a:p>
        </p:txBody>
      </p:sp>
      <p:sp>
        <p:nvSpPr>
          <p:cNvPr id="8" name="Text Placeholder 5">
            <a:extLst>
              <a:ext uri="{FF2B5EF4-FFF2-40B4-BE49-F238E27FC236}">
                <a16:creationId xmlns:a16="http://schemas.microsoft.com/office/drawing/2014/main" id="{31649869-A817-709F-05AD-FA19837DBE55}"/>
              </a:ext>
            </a:extLst>
          </p:cNvPr>
          <p:cNvSpPr>
            <a:spLocks noGrp="1"/>
          </p:cNvSpPr>
          <p:nvPr>
            <p:ph type="body" sz="quarter" idx="10" hasCustomPrompt="1"/>
          </p:nvPr>
        </p:nvSpPr>
        <p:spPr>
          <a:xfrm>
            <a:off x="1242482" y="2971800"/>
            <a:ext cx="7543800" cy="609600"/>
          </a:xfrm>
          <a:prstGeom prst="rect">
            <a:avLst/>
          </a:prstGeom>
        </p:spPr>
        <p:txBody>
          <a:bodyPr/>
          <a:lstStyle>
            <a:lvl1pPr>
              <a:defRPr sz="3700" spc="300">
                <a:solidFill>
                  <a:schemeClr val="bg1"/>
                </a:solidFill>
                <a:latin typeface="JLR Emeric ExtraLight" panose="02000503040000020004" pitchFamily="2" charset="0"/>
              </a:defRPr>
            </a:lvl1pPr>
          </a:lstStyle>
          <a:p>
            <a:pPr lvl="0"/>
            <a:r>
              <a:rPr lang="en-US" dirty="0"/>
              <a:t>SECTION TITLE</a:t>
            </a:r>
            <a:endParaRPr lang="en-GB" dirty="0"/>
          </a:p>
        </p:txBody>
      </p:sp>
      <p:sp>
        <p:nvSpPr>
          <p:cNvPr id="9" name="Text Placeholder 9">
            <a:extLst>
              <a:ext uri="{FF2B5EF4-FFF2-40B4-BE49-F238E27FC236}">
                <a16:creationId xmlns:a16="http://schemas.microsoft.com/office/drawing/2014/main" id="{66014BD7-4AB7-BB05-E429-CB0ADE660B93}"/>
              </a:ext>
            </a:extLst>
          </p:cNvPr>
          <p:cNvSpPr>
            <a:spLocks noGrp="1"/>
          </p:cNvSpPr>
          <p:nvPr>
            <p:ph type="body" sz="quarter" idx="11" hasCustomPrompt="1"/>
          </p:nvPr>
        </p:nvSpPr>
        <p:spPr>
          <a:xfrm>
            <a:off x="1242482" y="3651906"/>
            <a:ext cx="7543800" cy="240088"/>
          </a:xfrm>
          <a:prstGeom prst="rect">
            <a:avLst/>
          </a:prstGeom>
        </p:spPr>
        <p:txBody>
          <a:bodyPr/>
          <a:lstStyle>
            <a:lvl1pPr>
              <a:defRPr sz="1250" spc="300">
                <a:solidFill>
                  <a:schemeClr val="bg1"/>
                </a:solidFill>
                <a:latin typeface="JLR Emeric ExtraLight" panose="02000503040000020004" pitchFamily="2" charset="0"/>
              </a:defRPr>
            </a:lvl1pPr>
          </a:lstStyle>
          <a:p>
            <a:pPr lvl="0"/>
            <a:r>
              <a:rPr lang="en-US" dirty="0"/>
              <a:t>SECONDARY DESCRIPTOR</a:t>
            </a:r>
            <a:endParaRPr lang="en-GB" dirty="0"/>
          </a:p>
        </p:txBody>
      </p:sp>
      <p:sp>
        <p:nvSpPr>
          <p:cNvPr id="6" name="Slide Number Placeholder 1">
            <a:extLst>
              <a:ext uri="{FF2B5EF4-FFF2-40B4-BE49-F238E27FC236}">
                <a16:creationId xmlns:a16="http://schemas.microsoft.com/office/drawing/2014/main" id="{2F3D2700-4BA0-A30D-D73B-7CCC5868E7E3}"/>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lumMod val="50000"/>
                  </a:schemeClr>
                </a:solidFill>
                <a:latin typeface="JLR Emeric ExtraLight" panose="02000503040000020004" pitchFamily="2" charset="0"/>
              </a:rPr>
              <a:pPr marL="38100">
                <a:spcBef>
                  <a:spcPts val="105"/>
                </a:spcBef>
              </a:pPr>
              <a:t>‹#›</a:t>
            </a:fld>
            <a:r>
              <a:rPr lang="en-GB" sz="700" spc="500" dirty="0">
                <a:solidFill>
                  <a:schemeClr val="bg1">
                    <a:lumMod val="50000"/>
                  </a:schemeClr>
                </a:solidFill>
                <a:latin typeface="JLR Emeric ExtraLight" panose="02000503040000020004" pitchFamily="2" charset="0"/>
              </a:rPr>
              <a:t> </a:t>
            </a:r>
          </a:p>
        </p:txBody>
      </p:sp>
    </p:spTree>
    <p:extLst>
      <p:ext uri="{BB962C8B-B14F-4D97-AF65-F5344CB8AC3E}">
        <p14:creationId xmlns:p14="http://schemas.microsoft.com/office/powerpoint/2010/main" val="101938158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4.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theme" Target="../theme/theme5.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theme" Target="../theme/theme6.xml"/><Relationship Id="rId5" Type="http://schemas.openxmlformats.org/officeDocument/2006/relationships/slideLayout" Target="../slideLayouts/slideLayout30.xml"/><Relationship Id="rId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5" r:id="rId2"/>
    <p:sldLayoutId id="2147483667" r:id="rId3"/>
    <p:sldLayoutId id="2147483666" r:id="rId4"/>
    <p:sldLayoutId id="2147483694" r:id="rId5"/>
  </p:sldLayoutIdLst>
  <p:txStyles>
    <p:titleStyle>
      <a:lvl1pPr eaLnBrk="1" hangingPunct="1">
        <a:defRPr>
          <a:latin typeface="+mj-lt"/>
          <a:ea typeface="+mj-ea"/>
          <a:cs typeface="+mj-cs"/>
        </a:defRPr>
      </a:lvl1pPr>
    </p:titleStyle>
    <p:body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p:bodyStyle>
    <p:other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2177959"/>
      </p:ext>
    </p:extLst>
  </p:cSld>
  <p:clrMap bg1="lt1" tx1="dk1" bg2="lt2" tx2="dk2" accent1="accent1" accent2="accent2" accent3="accent3" accent4="accent4" accent5="accent5" accent6="accent6" hlink="hlink" folHlink="folHlink"/>
  <p:sldLayoutIdLst>
    <p:sldLayoutId id="2147483669" r:id="rId1"/>
    <p:sldLayoutId id="2147483671" r:id="rId2"/>
    <p:sldLayoutId id="2147483672" r:id="rId3"/>
    <p:sldLayoutId id="2147483695" r:id="rId4"/>
    <p:sldLayoutId id="214748367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425742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96" r:id="rId4"/>
    <p:sldLayoutId id="2147483678"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125932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97" r:id="rId4"/>
    <p:sldLayoutId id="214748368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88890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98" r:id="rId4"/>
    <p:sldLayoutId id="2147483688"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078888"/>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9" r:id="rId4"/>
    <p:sldLayoutId id="214748369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D834C9-952C-9D57-3DF1-608810B2D544}"/>
              </a:ext>
            </a:extLst>
          </p:cNvPr>
          <p:cNvSpPr>
            <a:spLocks noGrp="1"/>
          </p:cNvSpPr>
          <p:nvPr>
            <p:ph type="body" sz="quarter" idx="10"/>
          </p:nvPr>
        </p:nvSpPr>
        <p:spPr>
          <a:xfrm>
            <a:off x="551384" y="4221088"/>
            <a:ext cx="7543800" cy="609600"/>
          </a:xfrm>
        </p:spPr>
        <p:txBody>
          <a:bodyPr/>
          <a:lstStyle/>
          <a:p>
            <a:r>
              <a:rPr lang="en-GB" dirty="0"/>
              <a:t>How ChatGPT Works: The Model Behind The Chatbot</a:t>
            </a:r>
          </a:p>
        </p:txBody>
      </p:sp>
      <p:sp>
        <p:nvSpPr>
          <p:cNvPr id="3" name="Text Placeholder 2">
            <a:extLst>
              <a:ext uri="{FF2B5EF4-FFF2-40B4-BE49-F238E27FC236}">
                <a16:creationId xmlns:a16="http://schemas.microsoft.com/office/drawing/2014/main" id="{274EF1DB-E790-8C18-6937-53B8C641AB7B}"/>
              </a:ext>
            </a:extLst>
          </p:cNvPr>
          <p:cNvSpPr>
            <a:spLocks noGrp="1"/>
          </p:cNvSpPr>
          <p:nvPr>
            <p:ph type="body" sz="quarter" idx="11"/>
          </p:nvPr>
        </p:nvSpPr>
        <p:spPr>
          <a:xfrm>
            <a:off x="407368" y="5517232"/>
            <a:ext cx="7543800" cy="240088"/>
          </a:xfrm>
        </p:spPr>
        <p:txBody>
          <a:bodyPr/>
          <a:lstStyle/>
          <a:p>
            <a:r>
              <a:rPr lang="en-GB" dirty="0"/>
              <a:t> - </a:t>
            </a:r>
            <a:r>
              <a:rPr lang="en-GB" sz="1800" dirty="0"/>
              <a:t>Ajay Taneja</a:t>
            </a:r>
          </a:p>
          <a:p>
            <a:r>
              <a:rPr lang="en-GB" dirty="0"/>
              <a:t> - </a:t>
            </a:r>
            <a:r>
              <a:rPr lang="en-GB" sz="1800" dirty="0"/>
              <a:t>30</a:t>
            </a:r>
            <a:r>
              <a:rPr lang="en-GB" sz="1800" baseline="30000" dirty="0"/>
              <a:t>th</a:t>
            </a:r>
            <a:r>
              <a:rPr lang="en-GB" sz="1800" dirty="0"/>
              <a:t> March 2023, Data Science Lunch Time Session</a:t>
            </a:r>
          </a:p>
        </p:txBody>
      </p:sp>
    </p:spTree>
    <p:extLst>
      <p:ext uri="{BB962C8B-B14F-4D97-AF65-F5344CB8AC3E}">
        <p14:creationId xmlns:p14="http://schemas.microsoft.com/office/powerpoint/2010/main" val="1885340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DBE4209-9D94-556D-69E5-5324ECA4344C}"/>
              </a:ext>
            </a:extLst>
          </p:cNvPr>
          <p:cNvSpPr>
            <a:spLocks noGrp="1"/>
          </p:cNvSpPr>
          <p:nvPr>
            <p:ph type="body" sz="quarter" idx="11"/>
          </p:nvPr>
        </p:nvSpPr>
        <p:spPr>
          <a:xfrm>
            <a:off x="673968" y="1172124"/>
            <a:ext cx="5257800" cy="304800"/>
          </a:xfrm>
        </p:spPr>
        <p:txBody>
          <a:bodyPr/>
          <a:lstStyle/>
          <a:p>
            <a:r>
              <a:rPr lang="en-GB" dirty="0"/>
              <a:t>06 Demystifying Step 1 of ChatGPT Training: Generative Pre-training</a:t>
            </a:r>
          </a:p>
        </p:txBody>
      </p:sp>
      <p:sp>
        <p:nvSpPr>
          <p:cNvPr id="5" name="Text Placeholder 1">
            <a:extLst>
              <a:ext uri="{FF2B5EF4-FFF2-40B4-BE49-F238E27FC236}">
                <a16:creationId xmlns:a16="http://schemas.microsoft.com/office/drawing/2014/main" id="{473999BC-9E33-3EE8-FD5C-F3A286E1EF10}"/>
              </a:ext>
            </a:extLst>
          </p:cNvPr>
          <p:cNvSpPr>
            <a:spLocks noGrp="1"/>
          </p:cNvSpPr>
          <p:nvPr>
            <p:ph type="body" sz="quarter" idx="10"/>
          </p:nvPr>
        </p:nvSpPr>
        <p:spPr>
          <a:xfrm>
            <a:off x="609600" y="341312"/>
            <a:ext cx="7391400" cy="423391"/>
          </a:xfrm>
        </p:spPr>
        <p:txBody>
          <a:bodyPr/>
          <a:lstStyle/>
          <a:p>
            <a:r>
              <a:rPr lang="en-GB" dirty="0"/>
              <a:t>How ChatGPT Works: The Model Behind the ChatBot</a:t>
            </a:r>
          </a:p>
          <a:p>
            <a:r>
              <a:rPr lang="en-GB" dirty="0"/>
              <a:t>Data Science Lunch Time Session: 30/03/2023</a:t>
            </a:r>
          </a:p>
        </p:txBody>
      </p:sp>
      <p:pic>
        <p:nvPicPr>
          <p:cNvPr id="8" name="Picture 7">
            <a:extLst>
              <a:ext uri="{FF2B5EF4-FFF2-40B4-BE49-F238E27FC236}">
                <a16:creationId xmlns:a16="http://schemas.microsoft.com/office/drawing/2014/main" id="{5D8ED939-31B1-4C59-FCAB-F3BE0FD307AE}"/>
              </a:ext>
            </a:extLst>
          </p:cNvPr>
          <p:cNvPicPr>
            <a:picLocks noChangeAspect="1"/>
          </p:cNvPicPr>
          <p:nvPr/>
        </p:nvPicPr>
        <p:blipFill>
          <a:blip r:embed="rId3"/>
          <a:stretch>
            <a:fillRect/>
          </a:stretch>
        </p:blipFill>
        <p:spPr>
          <a:xfrm>
            <a:off x="9120336" y="180975"/>
            <a:ext cx="1322070" cy="2133600"/>
          </a:xfrm>
          <a:prstGeom prst="rect">
            <a:avLst/>
          </a:prstGeom>
        </p:spPr>
      </p:pic>
      <p:pic>
        <p:nvPicPr>
          <p:cNvPr id="9" name="Picture 8">
            <a:extLst>
              <a:ext uri="{FF2B5EF4-FFF2-40B4-BE49-F238E27FC236}">
                <a16:creationId xmlns:a16="http://schemas.microsoft.com/office/drawing/2014/main" id="{69BAC489-E502-767D-6302-19574FA7A4F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45980" y="2017048"/>
            <a:ext cx="5286191" cy="4840952"/>
          </a:xfrm>
          <a:prstGeom prst="rect">
            <a:avLst/>
          </a:prstGeom>
          <a:noFill/>
          <a:ln>
            <a:noFill/>
          </a:ln>
        </p:spPr>
      </p:pic>
      <p:sp>
        <p:nvSpPr>
          <p:cNvPr id="10" name="TextBox 9">
            <a:extLst>
              <a:ext uri="{FF2B5EF4-FFF2-40B4-BE49-F238E27FC236}">
                <a16:creationId xmlns:a16="http://schemas.microsoft.com/office/drawing/2014/main" id="{484C381A-4E59-B996-1F80-C17ABF1C62E1}"/>
              </a:ext>
            </a:extLst>
          </p:cNvPr>
          <p:cNvSpPr txBox="1"/>
          <p:nvPr/>
        </p:nvSpPr>
        <p:spPr>
          <a:xfrm>
            <a:off x="767408" y="2623304"/>
            <a:ext cx="5616624" cy="3139321"/>
          </a:xfrm>
          <a:prstGeom prst="rect">
            <a:avLst/>
          </a:prstGeom>
          <a:noFill/>
        </p:spPr>
        <p:txBody>
          <a:bodyPr wrap="square" rtlCol="0">
            <a:spAutoFit/>
          </a:bodyPr>
          <a:lstStyle/>
          <a:p>
            <a:pPr marL="285750" indent="-285750">
              <a:buFont typeface="Arial" panose="020B0604020202020204" pitchFamily="34" charset="0"/>
              <a:buChar char="•"/>
            </a:pPr>
            <a:r>
              <a:rPr lang="en-GB" dirty="0"/>
              <a:t>Untrained GPT model</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Several billions of tokens of text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Expensive training on massive datasets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Internet, newspapers, books, websites, etc- billions of examples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Present the examples to the model</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445613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ACA3EA6-E494-6B47-297A-318287EB08E2}"/>
              </a:ext>
            </a:extLst>
          </p:cNvPr>
          <p:cNvSpPr>
            <a:spLocks noGrp="1"/>
          </p:cNvSpPr>
          <p:nvPr>
            <p:ph type="body" sz="quarter" idx="11"/>
          </p:nvPr>
        </p:nvSpPr>
        <p:spPr>
          <a:xfrm>
            <a:off x="609600" y="1095375"/>
            <a:ext cx="5486400" cy="304800"/>
          </a:xfrm>
        </p:spPr>
        <p:txBody>
          <a:bodyPr/>
          <a:lstStyle/>
          <a:p>
            <a:r>
              <a:rPr lang="en-GB" dirty="0"/>
              <a:t>07 Demystifying Step 1 of ChatGPT Training: Generative Pre-training - Continued</a:t>
            </a:r>
          </a:p>
        </p:txBody>
      </p:sp>
      <p:sp>
        <p:nvSpPr>
          <p:cNvPr id="5" name="Text Placeholder 1">
            <a:extLst>
              <a:ext uri="{FF2B5EF4-FFF2-40B4-BE49-F238E27FC236}">
                <a16:creationId xmlns:a16="http://schemas.microsoft.com/office/drawing/2014/main" id="{3F7EC7EA-65B8-783D-AEB0-2CD80E4A65DC}"/>
              </a:ext>
            </a:extLst>
          </p:cNvPr>
          <p:cNvSpPr>
            <a:spLocks noGrp="1"/>
          </p:cNvSpPr>
          <p:nvPr>
            <p:ph type="body" sz="quarter" idx="10"/>
          </p:nvPr>
        </p:nvSpPr>
        <p:spPr>
          <a:xfrm>
            <a:off x="609600" y="341313"/>
            <a:ext cx="7391400" cy="228600"/>
          </a:xfrm>
        </p:spPr>
        <p:txBody>
          <a:bodyPr/>
          <a:lstStyle/>
          <a:p>
            <a:r>
              <a:rPr lang="en-GB" dirty="0"/>
              <a:t>How ChatGPT Works: The Model Behind the ChatBot</a:t>
            </a:r>
          </a:p>
          <a:p>
            <a:r>
              <a:rPr lang="en-GB" dirty="0"/>
              <a:t>Data Science Lunch Time Session: 30/03/2023</a:t>
            </a:r>
          </a:p>
        </p:txBody>
      </p:sp>
      <p:sp>
        <p:nvSpPr>
          <p:cNvPr id="6" name="TextBox 5">
            <a:extLst>
              <a:ext uri="{FF2B5EF4-FFF2-40B4-BE49-F238E27FC236}">
                <a16:creationId xmlns:a16="http://schemas.microsoft.com/office/drawing/2014/main" id="{72370FEE-1E5F-73C3-D1A5-CC2DA13B9575}"/>
              </a:ext>
            </a:extLst>
          </p:cNvPr>
          <p:cNvSpPr txBox="1"/>
          <p:nvPr/>
        </p:nvSpPr>
        <p:spPr>
          <a:xfrm>
            <a:off x="610032" y="1754832"/>
            <a:ext cx="6696744" cy="3970318"/>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JLR Emeric ExtraLight" panose="02000503040000020004" pitchFamily="2" charset="0"/>
              </a:rPr>
              <a:t>Several examples to predict the next word</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dirty="0">
                <a:latin typeface="JLR Emeric ExtraLight" panose="02000503040000020004" pitchFamily="2" charset="0"/>
              </a:rPr>
              <a:t>Present such training data for the model to learn</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dirty="0">
                <a:latin typeface="JLR Emeric ExtraLight" panose="02000503040000020004" pitchFamily="2" charset="0"/>
              </a:rPr>
              <a:t>Same process as in normal training </a:t>
            </a:r>
          </a:p>
          <a:p>
            <a:pPr marL="285750" indent="-285750">
              <a:buFont typeface="Arial" panose="020B0604020202020204" pitchFamily="34" charset="0"/>
              <a:buChar char="•"/>
            </a:pPr>
            <a:endParaRPr lang="en-GB" dirty="0">
              <a:latin typeface="JLR Emeric ExtraLight" panose="02000503040000020004" pitchFamily="2" charset="0"/>
            </a:endParaRPr>
          </a:p>
          <a:p>
            <a:pPr marL="612000" indent="-285750">
              <a:buFont typeface="Courier New" panose="02070309020205020404" pitchFamily="49" charset="0"/>
              <a:buChar char="o"/>
            </a:pPr>
            <a:r>
              <a:rPr lang="en-GB" dirty="0">
                <a:latin typeface="JLR Emeric ExtraLight" panose="02000503040000020004" pitchFamily="2" charset="0"/>
              </a:rPr>
              <a:t>The model generates the word</a:t>
            </a:r>
          </a:p>
          <a:p>
            <a:pPr marL="612000" indent="-285750">
              <a:buFont typeface="Courier New" panose="02070309020205020404" pitchFamily="49" charset="0"/>
              <a:buChar char="o"/>
            </a:pPr>
            <a:endParaRPr lang="en-GB" dirty="0">
              <a:latin typeface="JLR Emeric ExtraLight" panose="02000503040000020004" pitchFamily="2" charset="0"/>
            </a:endParaRPr>
          </a:p>
          <a:p>
            <a:pPr marL="612000" indent="-285750">
              <a:buFont typeface="Courier New" panose="02070309020205020404" pitchFamily="49" charset="0"/>
              <a:buChar char="o"/>
            </a:pPr>
            <a:r>
              <a:rPr lang="en-GB" dirty="0">
                <a:latin typeface="JLR Emeric ExtraLight" panose="02000503040000020004" pitchFamily="2" charset="0"/>
              </a:rPr>
              <a:t>We calculate the error</a:t>
            </a:r>
          </a:p>
          <a:p>
            <a:pPr marL="612000" indent="-285750">
              <a:buFont typeface="Courier New" panose="02070309020205020404" pitchFamily="49" charset="0"/>
              <a:buChar char="o"/>
            </a:pPr>
            <a:endParaRPr lang="en-GB" dirty="0">
              <a:latin typeface="JLR Emeric ExtraLight" panose="02000503040000020004" pitchFamily="2" charset="0"/>
            </a:endParaRPr>
          </a:p>
          <a:p>
            <a:pPr marL="612000" indent="-285750">
              <a:buFont typeface="Courier New" panose="02070309020205020404" pitchFamily="49" charset="0"/>
              <a:buChar char="o"/>
            </a:pPr>
            <a:r>
              <a:rPr lang="en-GB" dirty="0">
                <a:latin typeface="JLR Emeric ExtraLight" panose="02000503040000020004" pitchFamily="2" charset="0"/>
              </a:rPr>
              <a:t>Update the weight</a:t>
            </a:r>
          </a:p>
          <a:p>
            <a:pPr marL="326250"/>
            <a:endParaRPr lang="en-GB" dirty="0">
              <a:latin typeface="JLR Emeric ExtraLight" panose="02000503040000020004" pitchFamily="2" charset="0"/>
            </a:endParaRPr>
          </a:p>
          <a:p>
            <a:pPr marL="284400" indent="-285750">
              <a:buFont typeface="Arial" panose="020B0604020202020204" pitchFamily="34" charset="0"/>
              <a:buChar char="•"/>
            </a:pPr>
            <a:r>
              <a:rPr lang="en-GB" dirty="0">
                <a:latin typeface="JLR Emeric ExtraLight" panose="02000503040000020004" pitchFamily="2" charset="0"/>
              </a:rPr>
              <a:t>This is the training process. This is not new </a:t>
            </a:r>
          </a:p>
          <a:p>
            <a:pPr marL="285750" indent="-285750">
              <a:buFont typeface="Courier New" panose="02070309020205020404" pitchFamily="49" charset="0"/>
              <a:buChar char="o"/>
            </a:pPr>
            <a:endParaRPr lang="en-GB" dirty="0">
              <a:latin typeface="JLR Emeric ExtraLight" panose="02000503040000020004" pitchFamily="2" charset="0"/>
            </a:endParaRPr>
          </a:p>
        </p:txBody>
      </p:sp>
      <p:pic>
        <p:nvPicPr>
          <p:cNvPr id="7" name="Picture 6">
            <a:extLst>
              <a:ext uri="{FF2B5EF4-FFF2-40B4-BE49-F238E27FC236}">
                <a16:creationId xmlns:a16="http://schemas.microsoft.com/office/drawing/2014/main" id="{0F26D1DF-01AC-398C-4FFD-FDEE8227FA5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840" y="565547"/>
            <a:ext cx="5725160" cy="2950210"/>
          </a:xfrm>
          <a:prstGeom prst="rect">
            <a:avLst/>
          </a:prstGeom>
          <a:noFill/>
          <a:ln>
            <a:noFill/>
          </a:ln>
        </p:spPr>
      </p:pic>
      <p:pic>
        <p:nvPicPr>
          <p:cNvPr id="8" name="Picture 7">
            <a:extLst>
              <a:ext uri="{FF2B5EF4-FFF2-40B4-BE49-F238E27FC236}">
                <a16:creationId xmlns:a16="http://schemas.microsoft.com/office/drawing/2014/main" id="{D4F602A2-C0D9-68DC-3D9E-ACA3D0E79E8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95764" y="3610819"/>
            <a:ext cx="6198870" cy="3081020"/>
          </a:xfrm>
          <a:prstGeom prst="rect">
            <a:avLst/>
          </a:prstGeom>
          <a:noFill/>
          <a:ln>
            <a:noFill/>
          </a:ln>
        </p:spPr>
      </p:pic>
      <p:pic>
        <p:nvPicPr>
          <p:cNvPr id="10" name="Picture 9">
            <a:extLst>
              <a:ext uri="{FF2B5EF4-FFF2-40B4-BE49-F238E27FC236}">
                <a16:creationId xmlns:a16="http://schemas.microsoft.com/office/drawing/2014/main" id="{08A21E69-6539-8D51-A3C2-672C5133D17D}"/>
              </a:ext>
            </a:extLst>
          </p:cNvPr>
          <p:cNvPicPr>
            <a:picLocks noChangeAspect="1"/>
          </p:cNvPicPr>
          <p:nvPr/>
        </p:nvPicPr>
        <p:blipFill>
          <a:blip r:embed="rId5"/>
          <a:stretch>
            <a:fillRect/>
          </a:stretch>
        </p:blipFill>
        <p:spPr>
          <a:xfrm>
            <a:off x="1962150" y="5397499"/>
            <a:ext cx="4133850" cy="1095375"/>
          </a:xfrm>
          <a:prstGeom prst="rect">
            <a:avLst/>
          </a:prstGeom>
        </p:spPr>
      </p:pic>
    </p:spTree>
    <p:extLst>
      <p:ext uri="{BB962C8B-B14F-4D97-AF65-F5344CB8AC3E}">
        <p14:creationId xmlns:p14="http://schemas.microsoft.com/office/powerpoint/2010/main" val="1375509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3F75814A-AF44-78B6-4871-0391193AFEF4}"/>
              </a:ext>
            </a:extLst>
          </p:cNvPr>
          <p:cNvSpPr>
            <a:spLocks noGrp="1"/>
          </p:cNvSpPr>
          <p:nvPr>
            <p:ph type="body" sz="quarter" idx="10"/>
          </p:nvPr>
        </p:nvSpPr>
        <p:spPr>
          <a:xfrm>
            <a:off x="609600" y="341313"/>
            <a:ext cx="7391400" cy="228600"/>
          </a:xfrm>
        </p:spPr>
        <p:txBody>
          <a:bodyPr/>
          <a:lstStyle/>
          <a:p>
            <a:r>
              <a:rPr lang="en-GB" dirty="0"/>
              <a:t>How ChatGPT Works: The Model Behind the ChatBot</a:t>
            </a:r>
          </a:p>
          <a:p>
            <a:r>
              <a:rPr lang="en-GB" dirty="0"/>
              <a:t>Data Science Lunch Time Session: 30/03/2023</a:t>
            </a:r>
          </a:p>
        </p:txBody>
      </p:sp>
      <p:sp>
        <p:nvSpPr>
          <p:cNvPr id="6" name="Text Placeholder 2">
            <a:extLst>
              <a:ext uri="{FF2B5EF4-FFF2-40B4-BE49-F238E27FC236}">
                <a16:creationId xmlns:a16="http://schemas.microsoft.com/office/drawing/2014/main" id="{C6EDC2DE-11C7-F118-6425-ADC364A14129}"/>
              </a:ext>
            </a:extLst>
          </p:cNvPr>
          <p:cNvSpPr>
            <a:spLocks noGrp="1"/>
          </p:cNvSpPr>
          <p:nvPr>
            <p:ph type="body" sz="quarter" idx="11"/>
          </p:nvPr>
        </p:nvSpPr>
        <p:spPr>
          <a:xfrm>
            <a:off x="634936" y="923131"/>
            <a:ext cx="5461064" cy="304800"/>
          </a:xfrm>
        </p:spPr>
        <p:txBody>
          <a:bodyPr/>
          <a:lstStyle/>
          <a:p>
            <a:r>
              <a:rPr lang="en-GB" dirty="0"/>
              <a:t>08 Demystifying Step 1 of ChatGPT Training: Generative Pre-training - Continued</a:t>
            </a:r>
          </a:p>
        </p:txBody>
      </p:sp>
      <p:sp>
        <p:nvSpPr>
          <p:cNvPr id="8" name="TextBox 7">
            <a:extLst>
              <a:ext uri="{FF2B5EF4-FFF2-40B4-BE49-F238E27FC236}">
                <a16:creationId xmlns:a16="http://schemas.microsoft.com/office/drawing/2014/main" id="{DA8386C9-B761-9754-9B16-FA811D72D90E}"/>
              </a:ext>
            </a:extLst>
          </p:cNvPr>
          <p:cNvSpPr txBox="1"/>
          <p:nvPr/>
        </p:nvSpPr>
        <p:spPr>
          <a:xfrm>
            <a:off x="479376" y="2262295"/>
            <a:ext cx="5040560" cy="3139321"/>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JLR Emeric ExtraLight" panose="02000503040000020004" pitchFamily="2" charset="0"/>
              </a:rPr>
              <a:t>Vector of vocab size (number of specific tokens that we can possibly generate x 1) </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dirty="0">
                <a:latin typeface="JLR Emeric ExtraLight" panose="02000503040000020004" pitchFamily="2" charset="0"/>
              </a:rPr>
              <a:t>Applied to Softmax to get a probability distribution</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dirty="0">
                <a:latin typeface="JLR Emeric ExtraLight" panose="02000503040000020004" pitchFamily="2" charset="0"/>
              </a:rPr>
              <a:t>Sampling</a:t>
            </a:r>
          </a:p>
          <a:p>
            <a:pPr marL="285750" indent="-285750">
              <a:buFont typeface="Arial" panose="020B0604020202020204" pitchFamily="34" charset="0"/>
              <a:buChar char="•"/>
            </a:pPr>
            <a:endParaRPr lang="en-GB" dirty="0">
              <a:latin typeface="JLR Emeric ExtraLight" panose="02000503040000020004" pitchFamily="2" charset="0"/>
            </a:endParaRPr>
          </a:p>
          <a:p>
            <a:pPr marL="720000" indent="-285750">
              <a:buFont typeface="Courier New" panose="02070309020205020404" pitchFamily="49" charset="0"/>
              <a:buChar char="o"/>
            </a:pPr>
            <a:r>
              <a:rPr lang="en-GB" dirty="0">
                <a:latin typeface="JLR Emeric ExtraLight" panose="02000503040000020004" pitchFamily="2" charset="0"/>
              </a:rPr>
              <a:t>Temperature Sampling</a:t>
            </a:r>
          </a:p>
          <a:p>
            <a:pPr marL="720000" indent="-285750">
              <a:buFont typeface="Courier New" panose="02070309020205020404" pitchFamily="49" charset="0"/>
              <a:buChar char="o"/>
            </a:pPr>
            <a:r>
              <a:rPr lang="en-GB" dirty="0">
                <a:latin typeface="JLR Emeric ExtraLight" panose="02000503040000020004" pitchFamily="2" charset="0"/>
              </a:rPr>
              <a:t>Nuclear Sampling</a:t>
            </a:r>
          </a:p>
          <a:p>
            <a:pPr marL="720000" indent="-285750">
              <a:buFont typeface="Courier New" panose="02070309020205020404" pitchFamily="49" charset="0"/>
              <a:buChar char="o"/>
            </a:pPr>
            <a:r>
              <a:rPr lang="en-GB" dirty="0">
                <a:latin typeface="JLR Emeric ExtraLight" panose="02000503040000020004" pitchFamily="2" charset="0"/>
              </a:rPr>
              <a:t>Top-K sampling</a:t>
            </a:r>
          </a:p>
        </p:txBody>
      </p:sp>
      <p:pic>
        <p:nvPicPr>
          <p:cNvPr id="12" name="Picture 11">
            <a:extLst>
              <a:ext uri="{FF2B5EF4-FFF2-40B4-BE49-F238E27FC236}">
                <a16:creationId xmlns:a16="http://schemas.microsoft.com/office/drawing/2014/main" id="{F90375AB-8B21-C118-2476-8EBB6DE7FD47}"/>
              </a:ext>
            </a:extLst>
          </p:cNvPr>
          <p:cNvPicPr>
            <a:picLocks noChangeAspect="1"/>
          </p:cNvPicPr>
          <p:nvPr/>
        </p:nvPicPr>
        <p:blipFill>
          <a:blip r:embed="rId3"/>
          <a:stretch>
            <a:fillRect/>
          </a:stretch>
        </p:blipFill>
        <p:spPr>
          <a:xfrm>
            <a:off x="6414328" y="1556792"/>
            <a:ext cx="5429250" cy="2828925"/>
          </a:xfrm>
          <a:prstGeom prst="rect">
            <a:avLst/>
          </a:prstGeom>
        </p:spPr>
      </p:pic>
      <p:sp>
        <p:nvSpPr>
          <p:cNvPr id="13" name="TextBox 12">
            <a:extLst>
              <a:ext uri="{FF2B5EF4-FFF2-40B4-BE49-F238E27FC236}">
                <a16:creationId xmlns:a16="http://schemas.microsoft.com/office/drawing/2014/main" id="{CDD7BEF1-F9E5-1C5D-CD29-19D9E6C3509F}"/>
              </a:ext>
            </a:extLst>
          </p:cNvPr>
          <p:cNvSpPr txBox="1"/>
          <p:nvPr/>
        </p:nvSpPr>
        <p:spPr>
          <a:xfrm>
            <a:off x="9114053" y="890865"/>
            <a:ext cx="2714625" cy="369332"/>
          </a:xfrm>
          <a:prstGeom prst="rect">
            <a:avLst/>
          </a:prstGeom>
          <a:noFill/>
        </p:spPr>
        <p:txBody>
          <a:bodyPr wrap="square" rtlCol="0">
            <a:spAutoFit/>
          </a:bodyPr>
          <a:lstStyle/>
          <a:p>
            <a:r>
              <a:rPr lang="en-GB" dirty="0"/>
              <a:t>[vocab size x 1]</a:t>
            </a:r>
          </a:p>
        </p:txBody>
      </p:sp>
      <p:cxnSp>
        <p:nvCxnSpPr>
          <p:cNvPr id="15" name="Straight Arrow Connector 14">
            <a:extLst>
              <a:ext uri="{FF2B5EF4-FFF2-40B4-BE49-F238E27FC236}">
                <a16:creationId xmlns:a16="http://schemas.microsoft.com/office/drawing/2014/main" id="{D9BB33A4-78C7-34CF-8221-EA59EAFCD6B9}"/>
              </a:ext>
            </a:extLst>
          </p:cNvPr>
          <p:cNvCxnSpPr/>
          <p:nvPr/>
        </p:nvCxnSpPr>
        <p:spPr>
          <a:xfrm>
            <a:off x="9768408" y="1356811"/>
            <a:ext cx="144016" cy="3999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5F37CFB-37B7-D822-996F-18E33653AF8C}"/>
              </a:ext>
            </a:extLst>
          </p:cNvPr>
          <p:cNvSpPr txBox="1"/>
          <p:nvPr/>
        </p:nvSpPr>
        <p:spPr>
          <a:xfrm>
            <a:off x="10344472" y="1556791"/>
            <a:ext cx="1368152" cy="369332"/>
          </a:xfrm>
          <a:prstGeom prst="rect">
            <a:avLst/>
          </a:prstGeom>
          <a:noFill/>
        </p:spPr>
        <p:txBody>
          <a:bodyPr wrap="square" rtlCol="0">
            <a:spAutoFit/>
          </a:bodyPr>
          <a:lstStyle/>
          <a:p>
            <a:r>
              <a:rPr lang="en-GB" dirty="0"/>
              <a:t>softmax</a:t>
            </a:r>
          </a:p>
        </p:txBody>
      </p:sp>
      <p:sp>
        <p:nvSpPr>
          <p:cNvPr id="17" name="TextBox 16">
            <a:extLst>
              <a:ext uri="{FF2B5EF4-FFF2-40B4-BE49-F238E27FC236}">
                <a16:creationId xmlns:a16="http://schemas.microsoft.com/office/drawing/2014/main" id="{5E713A96-803E-D558-C529-A888FE7F21CC}"/>
              </a:ext>
            </a:extLst>
          </p:cNvPr>
          <p:cNvSpPr txBox="1"/>
          <p:nvPr/>
        </p:nvSpPr>
        <p:spPr>
          <a:xfrm>
            <a:off x="5375920" y="3831956"/>
            <a:ext cx="4824536" cy="2062103"/>
          </a:xfrm>
          <a:prstGeom prst="rect">
            <a:avLst/>
          </a:prstGeom>
          <a:noFill/>
        </p:spPr>
        <p:txBody>
          <a:bodyPr wrap="square" rtlCol="0">
            <a:spAutoFit/>
          </a:bodyPr>
          <a:lstStyle/>
          <a:p>
            <a:pPr marL="285750" indent="-285750">
              <a:buFont typeface="Arial" panose="020B0604020202020204" pitchFamily="34" charset="0"/>
              <a:buChar char="•"/>
            </a:pPr>
            <a:r>
              <a:rPr lang="en-GB" sz="1600" i="1" dirty="0">
                <a:latin typeface="JLR Emeric ExtraLight" panose="02000503040000020004" pitchFamily="2" charset="0"/>
              </a:rPr>
              <a:t>at the 9</a:t>
            </a:r>
            <a:r>
              <a:rPr lang="en-GB" sz="1600" i="1" baseline="30000" dirty="0">
                <a:latin typeface="JLR Emeric ExtraLight" panose="02000503040000020004" pitchFamily="2" charset="0"/>
              </a:rPr>
              <a:t>th</a:t>
            </a:r>
            <a:r>
              <a:rPr lang="en-GB" sz="1600" i="1" dirty="0">
                <a:latin typeface="JLR Emeric ExtraLight" panose="02000503040000020004" pitchFamily="2" charset="0"/>
              </a:rPr>
              <a:t> time step, we pass it to the GPT, which eventually will generate a vector of size vocab size x 1</a:t>
            </a:r>
          </a:p>
          <a:p>
            <a:pPr marL="285750" indent="-285750">
              <a:buFont typeface="Arial" panose="020B0604020202020204" pitchFamily="34" charset="0"/>
              <a:buChar char="•"/>
            </a:pPr>
            <a:endParaRPr lang="en-GB" sz="1600" i="1" dirty="0">
              <a:latin typeface="JLR Emeric ExtraLight" panose="02000503040000020004" pitchFamily="2" charset="0"/>
            </a:endParaRPr>
          </a:p>
          <a:p>
            <a:pPr marL="285750" indent="-285750">
              <a:buFont typeface="Arial" panose="020B0604020202020204" pitchFamily="34" charset="0"/>
              <a:buChar char="•"/>
            </a:pPr>
            <a:r>
              <a:rPr lang="en-GB" sz="1600" i="1" dirty="0">
                <a:latin typeface="JLR Emeric ExtraLight" panose="02000503040000020004" pitchFamily="2" charset="0"/>
              </a:rPr>
              <a:t>This is then passed to a softmax to turn it into a  probability distribution ( ∑ = 1)</a:t>
            </a:r>
          </a:p>
          <a:p>
            <a:pPr marL="285750" indent="-285750">
              <a:buFont typeface="Arial" panose="020B0604020202020204" pitchFamily="34" charset="0"/>
              <a:buChar char="•"/>
            </a:pPr>
            <a:endParaRPr lang="en-GB" sz="1600" i="1" dirty="0">
              <a:latin typeface="JLR Emeric ExtraLight" panose="02000503040000020004" pitchFamily="2" charset="0"/>
            </a:endParaRPr>
          </a:p>
          <a:p>
            <a:pPr marL="285750" indent="-285750">
              <a:buFont typeface="Arial" panose="020B0604020202020204" pitchFamily="34" charset="0"/>
              <a:buChar char="•"/>
            </a:pPr>
            <a:r>
              <a:rPr lang="en-GB" sz="1600" i="1" dirty="0">
                <a:latin typeface="JLR Emeric ExtraLight" panose="02000503040000020004" pitchFamily="2" charset="0"/>
              </a:rPr>
              <a:t>Then sampling... </a:t>
            </a:r>
          </a:p>
        </p:txBody>
      </p:sp>
      <p:sp>
        <p:nvSpPr>
          <p:cNvPr id="18" name="TextBox 17">
            <a:extLst>
              <a:ext uri="{FF2B5EF4-FFF2-40B4-BE49-F238E27FC236}">
                <a16:creationId xmlns:a16="http://schemas.microsoft.com/office/drawing/2014/main" id="{9A53C8EA-8C5B-2A3B-1C11-540F1CB4AC42}"/>
              </a:ext>
            </a:extLst>
          </p:cNvPr>
          <p:cNvSpPr txBox="1"/>
          <p:nvPr/>
        </p:nvSpPr>
        <p:spPr>
          <a:xfrm>
            <a:off x="6312024" y="6165304"/>
            <a:ext cx="5760640" cy="646331"/>
          </a:xfrm>
          <a:prstGeom prst="rect">
            <a:avLst/>
          </a:prstGeom>
          <a:noFill/>
        </p:spPr>
        <p:txBody>
          <a:bodyPr wrap="square" rtlCol="0">
            <a:spAutoFit/>
          </a:bodyPr>
          <a:lstStyle/>
          <a:p>
            <a:r>
              <a:rPr lang="en-GB" i="1" dirty="0">
                <a:latin typeface="JLR Emeric ExtraLight" panose="02000503040000020004" pitchFamily="2" charset="0"/>
              </a:rPr>
              <a:t>vocab size =  number of possible tokens which we can possibly generate. </a:t>
            </a:r>
          </a:p>
        </p:txBody>
      </p:sp>
    </p:spTree>
    <p:extLst>
      <p:ext uri="{BB962C8B-B14F-4D97-AF65-F5344CB8AC3E}">
        <p14:creationId xmlns:p14="http://schemas.microsoft.com/office/powerpoint/2010/main" val="2935772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13F42C8-9F9D-BD93-9C0E-3BE4E8BD9C5A}"/>
              </a:ext>
            </a:extLst>
          </p:cNvPr>
          <p:cNvSpPr>
            <a:spLocks noGrp="1"/>
          </p:cNvSpPr>
          <p:nvPr>
            <p:ph idx="1"/>
          </p:nvPr>
        </p:nvSpPr>
        <p:spPr>
          <a:xfrm>
            <a:off x="479376" y="1925637"/>
            <a:ext cx="4982344" cy="3600450"/>
          </a:xfrm>
        </p:spPr>
        <p:txBody>
          <a:bodyPr/>
          <a:lstStyle/>
          <a:p>
            <a:pPr marL="171450" indent="-171450">
              <a:buFont typeface="Arial" panose="020B0604020202020204" pitchFamily="34" charset="0"/>
              <a:buChar char="•"/>
            </a:pPr>
            <a:r>
              <a:rPr lang="en-GB" dirty="0"/>
              <a:t>With Pre-training, the model has the notion of language</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Now, the “Generative” Pre-trained model can be fine-tuned for specific tasks</a:t>
            </a:r>
          </a:p>
          <a:p>
            <a:pPr marL="171450" indent="-171450">
              <a:buFont typeface="Arial" panose="020B0604020202020204" pitchFamily="34" charset="0"/>
              <a:buChar char="•"/>
            </a:pPr>
            <a:endParaRPr lang="en-GB" dirty="0"/>
          </a:p>
          <a:p>
            <a:pPr marL="540000" indent="-171450">
              <a:buFont typeface="Courier New" panose="02070309020205020404" pitchFamily="49" charset="0"/>
              <a:buChar char="o"/>
            </a:pPr>
            <a:r>
              <a:rPr lang="en-GB" dirty="0"/>
              <a:t>Document Classification</a:t>
            </a:r>
          </a:p>
          <a:p>
            <a:pPr marL="540000" indent="-171450">
              <a:buFont typeface="Courier New" panose="02070309020205020404" pitchFamily="49" charset="0"/>
              <a:buChar char="o"/>
            </a:pPr>
            <a:r>
              <a:rPr lang="en-GB" dirty="0"/>
              <a:t>Question-Answering</a:t>
            </a:r>
          </a:p>
          <a:p>
            <a:pPr marL="540000" indent="-171450">
              <a:buFont typeface="Courier New" panose="02070309020205020404" pitchFamily="49" charset="0"/>
              <a:buChar char="o"/>
            </a:pPr>
            <a:r>
              <a:rPr lang="en-GB" dirty="0"/>
              <a:t>Text Summarization</a:t>
            </a:r>
          </a:p>
          <a:p>
            <a:pPr marL="540000" indent="-171450">
              <a:buFont typeface="Courier New" panose="02070309020205020404" pitchFamily="49" charset="0"/>
              <a:buChar char="o"/>
            </a:pPr>
            <a:r>
              <a:rPr lang="en-GB" dirty="0"/>
              <a:t>Sentiment Analysis</a:t>
            </a:r>
          </a:p>
          <a:p>
            <a:pPr marL="368550"/>
            <a:endParaRPr lang="en-GB" dirty="0"/>
          </a:p>
          <a:p>
            <a:pPr marL="172800" indent="-171450">
              <a:buFont typeface="Arial" panose="020B0604020202020204" pitchFamily="34" charset="0"/>
              <a:buChar char="•"/>
            </a:pPr>
            <a:r>
              <a:rPr lang="en-GB" dirty="0"/>
              <a:t>In Document Classification</a:t>
            </a:r>
          </a:p>
          <a:p>
            <a:pPr marL="172800" indent="-171450">
              <a:buFont typeface="Arial" panose="020B0604020202020204" pitchFamily="34" charset="0"/>
              <a:buChar char="•"/>
            </a:pPr>
            <a:endParaRPr lang="en-GB" dirty="0"/>
          </a:p>
          <a:p>
            <a:pPr marL="540000" indent="-171450">
              <a:buFont typeface="Courier New" panose="02070309020205020404" pitchFamily="49" charset="0"/>
              <a:buChar char="o"/>
            </a:pPr>
            <a:r>
              <a:rPr lang="en-GB" dirty="0"/>
              <a:t>Pre-train a model</a:t>
            </a:r>
          </a:p>
          <a:p>
            <a:pPr marL="540000" indent="-171450">
              <a:buFont typeface="Courier New" panose="02070309020205020404" pitchFamily="49" charset="0"/>
              <a:buChar char="o"/>
            </a:pPr>
            <a:r>
              <a:rPr lang="en-GB" dirty="0"/>
              <a:t>Add a linear layer</a:t>
            </a:r>
          </a:p>
          <a:p>
            <a:pPr marL="540000" indent="-171450">
              <a:buFont typeface="Courier New" panose="02070309020205020404" pitchFamily="49" charset="0"/>
              <a:buChar char="o"/>
            </a:pPr>
            <a:r>
              <a:rPr lang="en-GB" dirty="0"/>
              <a:t>Add Training Data</a:t>
            </a:r>
          </a:p>
          <a:p>
            <a:pPr marL="540000" indent="-171450">
              <a:buFont typeface="Courier New" panose="02070309020205020404" pitchFamily="49" charset="0"/>
              <a:buChar char="o"/>
            </a:pPr>
            <a:r>
              <a:rPr lang="en-GB" dirty="0"/>
              <a:t>Few additional parameters to train </a:t>
            </a:r>
          </a:p>
          <a:p>
            <a:pPr marL="540000" indent="-171450">
              <a:buFont typeface="Courier New" panose="02070309020205020404" pitchFamily="49" charset="0"/>
              <a:buChar char="o"/>
            </a:pPr>
            <a:endParaRPr lang="en-GB" dirty="0"/>
          </a:p>
          <a:p>
            <a:pPr marL="368550"/>
            <a:endParaRPr lang="en-GB" dirty="0"/>
          </a:p>
          <a:p>
            <a:pPr marL="172800" indent="-171450">
              <a:buFont typeface="Arial" panose="020B0604020202020204" pitchFamily="34" charset="0"/>
              <a:buChar char="•"/>
            </a:pPr>
            <a:r>
              <a:rPr lang="en-GB" dirty="0"/>
              <a:t>In ChatBot/ChatGPT</a:t>
            </a:r>
          </a:p>
          <a:p>
            <a:pPr marL="172800" indent="-171450">
              <a:buFont typeface="Arial" panose="020B0604020202020204" pitchFamily="34" charset="0"/>
              <a:buChar char="•"/>
            </a:pPr>
            <a:endParaRPr lang="en-GB" dirty="0"/>
          </a:p>
          <a:p>
            <a:pPr marL="540000" indent="-171450">
              <a:buFont typeface="Courier New" panose="02070309020205020404" pitchFamily="49" charset="0"/>
              <a:buChar char="o"/>
            </a:pPr>
            <a:r>
              <a:rPr lang="en-GB" dirty="0"/>
              <a:t>Fine tuning of the parameters</a:t>
            </a:r>
          </a:p>
          <a:p>
            <a:pPr marL="540000" indent="-171450">
              <a:buFont typeface="Courier New" panose="02070309020205020404" pitchFamily="49" charset="0"/>
              <a:buChar char="o"/>
            </a:pPr>
            <a:endParaRPr lang="en-GB" dirty="0"/>
          </a:p>
          <a:p>
            <a:pPr marL="540000" indent="-171450">
              <a:buFont typeface="Courier New" panose="02070309020205020404" pitchFamily="49" charset="0"/>
              <a:buChar char="o"/>
            </a:pPr>
            <a:endParaRPr lang="en-GB" dirty="0"/>
          </a:p>
          <a:p>
            <a:pPr marL="540000" indent="-171450">
              <a:buFont typeface="Courier New" panose="02070309020205020404" pitchFamily="49" charset="0"/>
              <a:buChar char="o"/>
            </a:pPr>
            <a:endParaRPr lang="en-GB" dirty="0"/>
          </a:p>
        </p:txBody>
      </p:sp>
      <p:sp>
        <p:nvSpPr>
          <p:cNvPr id="5" name="Text Placeholder 2">
            <a:extLst>
              <a:ext uri="{FF2B5EF4-FFF2-40B4-BE49-F238E27FC236}">
                <a16:creationId xmlns:a16="http://schemas.microsoft.com/office/drawing/2014/main" id="{6CD33A89-B842-8825-A99C-B6D19BC36FA0}"/>
              </a:ext>
            </a:extLst>
          </p:cNvPr>
          <p:cNvSpPr>
            <a:spLocks noGrp="1"/>
          </p:cNvSpPr>
          <p:nvPr>
            <p:ph type="body" sz="quarter" idx="11"/>
          </p:nvPr>
        </p:nvSpPr>
        <p:spPr>
          <a:xfrm>
            <a:off x="609600" y="1095375"/>
            <a:ext cx="5257800" cy="304800"/>
          </a:xfrm>
        </p:spPr>
        <p:txBody>
          <a:bodyPr/>
          <a:lstStyle/>
          <a:p>
            <a:r>
              <a:rPr lang="en-GB" dirty="0"/>
              <a:t>09 Demystifying Step 1 of ChatGPT Training: Discriminative Fine Tuning Phase</a:t>
            </a:r>
          </a:p>
        </p:txBody>
      </p:sp>
      <p:sp>
        <p:nvSpPr>
          <p:cNvPr id="6" name="Text Placeholder 1">
            <a:extLst>
              <a:ext uri="{FF2B5EF4-FFF2-40B4-BE49-F238E27FC236}">
                <a16:creationId xmlns:a16="http://schemas.microsoft.com/office/drawing/2014/main" id="{07E156D8-8F29-07D6-F00E-5AEC5CA9D919}"/>
              </a:ext>
            </a:extLst>
          </p:cNvPr>
          <p:cNvSpPr>
            <a:spLocks noGrp="1"/>
          </p:cNvSpPr>
          <p:nvPr>
            <p:ph type="body" sz="quarter" idx="10"/>
          </p:nvPr>
        </p:nvSpPr>
        <p:spPr>
          <a:xfrm>
            <a:off x="609600" y="341313"/>
            <a:ext cx="7391400" cy="228600"/>
          </a:xfrm>
        </p:spPr>
        <p:txBody>
          <a:bodyPr/>
          <a:lstStyle/>
          <a:p>
            <a:r>
              <a:rPr lang="en-GB" dirty="0"/>
              <a:t>How ChatGPT Works: The Model Behind the ChatBot</a:t>
            </a:r>
          </a:p>
          <a:p>
            <a:r>
              <a:rPr lang="en-GB" dirty="0"/>
              <a:t>Data Science Lunch Time Session: 30/03/2023</a:t>
            </a:r>
          </a:p>
        </p:txBody>
      </p:sp>
      <p:pic>
        <p:nvPicPr>
          <p:cNvPr id="8" name="Picture 7">
            <a:extLst>
              <a:ext uri="{FF2B5EF4-FFF2-40B4-BE49-F238E27FC236}">
                <a16:creationId xmlns:a16="http://schemas.microsoft.com/office/drawing/2014/main" id="{1E20E187-351B-12DB-E5FF-EA613D4ADFA5}"/>
              </a:ext>
            </a:extLst>
          </p:cNvPr>
          <p:cNvPicPr>
            <a:picLocks noChangeAspect="1"/>
          </p:cNvPicPr>
          <p:nvPr/>
        </p:nvPicPr>
        <p:blipFill>
          <a:blip r:embed="rId3"/>
          <a:stretch>
            <a:fillRect/>
          </a:stretch>
        </p:blipFill>
        <p:spPr>
          <a:xfrm>
            <a:off x="5329639" y="1914341"/>
            <a:ext cx="6829425" cy="3409950"/>
          </a:xfrm>
          <a:prstGeom prst="rect">
            <a:avLst/>
          </a:prstGeom>
        </p:spPr>
      </p:pic>
    </p:spTree>
    <p:extLst>
      <p:ext uri="{BB962C8B-B14F-4D97-AF65-F5344CB8AC3E}">
        <p14:creationId xmlns:p14="http://schemas.microsoft.com/office/powerpoint/2010/main" val="3381722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1E812A-DEB6-8F56-EBF6-FD8E3E11485B}"/>
              </a:ext>
            </a:extLst>
          </p:cNvPr>
          <p:cNvSpPr>
            <a:spLocks noGrp="1"/>
          </p:cNvSpPr>
          <p:nvPr>
            <p:ph type="body" sz="quarter" idx="10"/>
          </p:nvPr>
        </p:nvSpPr>
        <p:spPr>
          <a:xfrm>
            <a:off x="1343472" y="1988840"/>
            <a:ext cx="7543800" cy="609600"/>
          </a:xfrm>
        </p:spPr>
        <p:txBody>
          <a:bodyPr/>
          <a:lstStyle/>
          <a:p>
            <a:pPr marL="0" indent="0">
              <a:buNone/>
            </a:pPr>
            <a:r>
              <a:rPr lang="en-GB" dirty="0"/>
              <a:t>03. Demystifying Step 2 of ChatGPT Training</a:t>
            </a:r>
          </a:p>
          <a:p>
            <a:pPr marL="0" indent="0">
              <a:buNone/>
            </a:pPr>
            <a:endParaRPr lang="en-GB" dirty="0"/>
          </a:p>
          <a:p>
            <a:pPr marL="0" indent="0">
              <a:buNone/>
            </a:pPr>
            <a:endParaRPr lang="en-GB" dirty="0"/>
          </a:p>
        </p:txBody>
      </p:sp>
      <p:sp>
        <p:nvSpPr>
          <p:cNvPr id="3" name="Text Placeholder 2">
            <a:extLst>
              <a:ext uri="{FF2B5EF4-FFF2-40B4-BE49-F238E27FC236}">
                <a16:creationId xmlns:a16="http://schemas.microsoft.com/office/drawing/2014/main" id="{620E0E6E-6269-7B50-7238-A32D49E072E7}"/>
              </a:ext>
            </a:extLst>
          </p:cNvPr>
          <p:cNvSpPr>
            <a:spLocks noGrp="1"/>
          </p:cNvSpPr>
          <p:nvPr>
            <p:ph type="body" sz="quarter" idx="11"/>
          </p:nvPr>
        </p:nvSpPr>
        <p:spPr>
          <a:xfrm>
            <a:off x="1242481" y="3651906"/>
            <a:ext cx="9437356" cy="218758"/>
          </a:xfrm>
        </p:spPr>
        <p:txBody>
          <a:bodyPr/>
          <a:lstStyle/>
          <a:p>
            <a:pPr marL="0" indent="0">
              <a:buNone/>
            </a:pPr>
            <a:r>
              <a:rPr lang="en-GB" dirty="0"/>
              <a:t>- Rewards model, Sampling Techniques</a:t>
            </a:r>
          </a:p>
        </p:txBody>
      </p:sp>
    </p:spTree>
    <p:extLst>
      <p:ext uri="{BB962C8B-B14F-4D97-AF65-F5344CB8AC3E}">
        <p14:creationId xmlns:p14="http://schemas.microsoft.com/office/powerpoint/2010/main" val="4045017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926CEB-1679-CC0A-472D-E32F2F835780}"/>
              </a:ext>
            </a:extLst>
          </p:cNvPr>
          <p:cNvSpPr>
            <a:spLocks noGrp="1"/>
          </p:cNvSpPr>
          <p:nvPr>
            <p:ph type="body" sz="quarter" idx="11"/>
          </p:nvPr>
        </p:nvSpPr>
        <p:spPr>
          <a:xfrm>
            <a:off x="609600" y="923131"/>
            <a:ext cx="5257800" cy="304800"/>
          </a:xfrm>
        </p:spPr>
        <p:txBody>
          <a:bodyPr/>
          <a:lstStyle/>
          <a:p>
            <a:r>
              <a:rPr lang="en-GB" dirty="0"/>
              <a:t>10 Demystifying Step 2 of ChatGPT Training: Recall the definition of Step 2</a:t>
            </a:r>
          </a:p>
        </p:txBody>
      </p:sp>
      <p:sp>
        <p:nvSpPr>
          <p:cNvPr id="5" name="Text Placeholder 1">
            <a:extLst>
              <a:ext uri="{FF2B5EF4-FFF2-40B4-BE49-F238E27FC236}">
                <a16:creationId xmlns:a16="http://schemas.microsoft.com/office/drawing/2014/main" id="{CCDA28E3-9467-236F-1744-D8AB09F03333}"/>
              </a:ext>
            </a:extLst>
          </p:cNvPr>
          <p:cNvSpPr>
            <a:spLocks noGrp="1"/>
          </p:cNvSpPr>
          <p:nvPr>
            <p:ph type="body" sz="quarter" idx="10"/>
          </p:nvPr>
        </p:nvSpPr>
        <p:spPr>
          <a:xfrm>
            <a:off x="609600" y="341313"/>
            <a:ext cx="7391400" cy="228600"/>
          </a:xfrm>
        </p:spPr>
        <p:txBody>
          <a:bodyPr/>
          <a:lstStyle/>
          <a:p>
            <a:r>
              <a:rPr lang="en-GB" dirty="0"/>
              <a:t>How ChatGPT Works: The Model Behind the ChatBot</a:t>
            </a:r>
          </a:p>
          <a:p>
            <a:r>
              <a:rPr lang="en-GB" dirty="0"/>
              <a:t>Data Science Lunch Time Session: 30/03/2023</a:t>
            </a:r>
          </a:p>
        </p:txBody>
      </p:sp>
      <p:pic>
        <p:nvPicPr>
          <p:cNvPr id="7" name="Picture 6">
            <a:extLst>
              <a:ext uri="{FF2B5EF4-FFF2-40B4-BE49-F238E27FC236}">
                <a16:creationId xmlns:a16="http://schemas.microsoft.com/office/drawing/2014/main" id="{23DE6024-7C9E-34E3-C975-6764DD0EC813}"/>
              </a:ext>
            </a:extLst>
          </p:cNvPr>
          <p:cNvPicPr>
            <a:picLocks noChangeAspect="1"/>
          </p:cNvPicPr>
          <p:nvPr/>
        </p:nvPicPr>
        <p:blipFill>
          <a:blip r:embed="rId3"/>
          <a:stretch>
            <a:fillRect/>
          </a:stretch>
        </p:blipFill>
        <p:spPr>
          <a:xfrm>
            <a:off x="8112224" y="1093751"/>
            <a:ext cx="3295650" cy="5581650"/>
          </a:xfrm>
          <a:prstGeom prst="rect">
            <a:avLst/>
          </a:prstGeom>
        </p:spPr>
      </p:pic>
      <p:sp>
        <p:nvSpPr>
          <p:cNvPr id="8" name="TextBox 7">
            <a:extLst>
              <a:ext uri="{FF2B5EF4-FFF2-40B4-BE49-F238E27FC236}">
                <a16:creationId xmlns:a16="http://schemas.microsoft.com/office/drawing/2014/main" id="{9A57DAEA-4DB4-5411-6B00-5CE8D38C933F}"/>
              </a:ext>
            </a:extLst>
          </p:cNvPr>
          <p:cNvSpPr txBox="1"/>
          <p:nvPr/>
        </p:nvSpPr>
        <p:spPr>
          <a:xfrm>
            <a:off x="848916" y="2037916"/>
            <a:ext cx="6912768" cy="3693319"/>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JLR Emeric ExtraLight" panose="02000503040000020004" pitchFamily="2" charset="0"/>
              </a:rPr>
              <a:t>Step 1 – we have the Supervised Fine Tuned Transformer (SFT) model</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dirty="0">
                <a:latin typeface="JLR Emeric ExtraLight" panose="02000503040000020004" pitchFamily="2" charset="0"/>
              </a:rPr>
              <a:t>Step 2 – we pass an unseen prompt and obtain multiple responses</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dirty="0">
                <a:latin typeface="JLR Emeric ExtraLight" panose="02000503040000020004" pitchFamily="2" charset="0"/>
              </a:rPr>
              <a:t>Labellers – ranks the responses</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dirty="0">
                <a:latin typeface="JLR Emeric ExtraLight" panose="02000503040000020004" pitchFamily="2" charset="0"/>
              </a:rPr>
              <a:t>Based on quality (factual, toxicity) of responses</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dirty="0">
                <a:latin typeface="JLR Emeric ExtraLight" panose="02000503040000020004" pitchFamily="2" charset="0"/>
              </a:rPr>
              <a:t>Likert Scale</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dirty="0">
                <a:latin typeface="JLR Emeric ExtraLight" panose="02000503040000020004" pitchFamily="2" charset="0"/>
              </a:rPr>
              <a:t>Data – train the Rewards model</a:t>
            </a:r>
          </a:p>
        </p:txBody>
      </p:sp>
    </p:spTree>
    <p:extLst>
      <p:ext uri="{BB962C8B-B14F-4D97-AF65-F5344CB8AC3E}">
        <p14:creationId xmlns:p14="http://schemas.microsoft.com/office/powerpoint/2010/main" val="706686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F74D28D9-E590-6B9F-4FC6-092C2EA00AF8}"/>
              </a:ext>
            </a:extLst>
          </p:cNvPr>
          <p:cNvSpPr>
            <a:spLocks noGrp="1"/>
          </p:cNvSpPr>
          <p:nvPr>
            <p:ph type="body" sz="quarter" idx="10"/>
          </p:nvPr>
        </p:nvSpPr>
        <p:spPr>
          <a:xfrm>
            <a:off x="609600" y="341313"/>
            <a:ext cx="7391400" cy="228600"/>
          </a:xfrm>
        </p:spPr>
        <p:txBody>
          <a:bodyPr/>
          <a:lstStyle/>
          <a:p>
            <a:r>
              <a:rPr lang="en-GB" dirty="0"/>
              <a:t>How ChatGPT Works: The Model Behind the ChatBot</a:t>
            </a:r>
          </a:p>
          <a:p>
            <a:r>
              <a:rPr lang="en-GB" dirty="0"/>
              <a:t>Data Science Lunch Time Session: 30/03/2023</a:t>
            </a:r>
          </a:p>
        </p:txBody>
      </p:sp>
      <p:sp>
        <p:nvSpPr>
          <p:cNvPr id="6" name="Text Placeholder 2">
            <a:extLst>
              <a:ext uri="{FF2B5EF4-FFF2-40B4-BE49-F238E27FC236}">
                <a16:creationId xmlns:a16="http://schemas.microsoft.com/office/drawing/2014/main" id="{82571D63-999A-A2F2-3447-B14E59C0D8B2}"/>
              </a:ext>
            </a:extLst>
          </p:cNvPr>
          <p:cNvSpPr>
            <a:spLocks noGrp="1"/>
          </p:cNvSpPr>
          <p:nvPr>
            <p:ph type="body" sz="quarter" idx="11"/>
          </p:nvPr>
        </p:nvSpPr>
        <p:spPr>
          <a:xfrm>
            <a:off x="557048" y="923130"/>
            <a:ext cx="7108608" cy="45719"/>
          </a:xfrm>
        </p:spPr>
        <p:txBody>
          <a:bodyPr/>
          <a:lstStyle/>
          <a:p>
            <a:r>
              <a:rPr lang="en-GB" dirty="0"/>
              <a:t>11 Demystifying Step 2 of ChatGPT Training: Why ChatGPT may generate different responses to the same prompt?</a:t>
            </a:r>
          </a:p>
        </p:txBody>
      </p:sp>
      <p:pic>
        <p:nvPicPr>
          <p:cNvPr id="7" name="Picture 6">
            <a:extLst>
              <a:ext uri="{FF2B5EF4-FFF2-40B4-BE49-F238E27FC236}">
                <a16:creationId xmlns:a16="http://schemas.microsoft.com/office/drawing/2014/main" id="{4314F9FC-3D51-6602-B97A-ACF43A9C3D9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0407" y="4068640"/>
            <a:ext cx="4930667" cy="2776000"/>
          </a:xfrm>
          <a:prstGeom prst="rect">
            <a:avLst/>
          </a:prstGeom>
          <a:noFill/>
          <a:ln>
            <a:noFill/>
          </a:ln>
        </p:spPr>
      </p:pic>
      <p:sp>
        <p:nvSpPr>
          <p:cNvPr id="9" name="TextBox 8">
            <a:extLst>
              <a:ext uri="{FF2B5EF4-FFF2-40B4-BE49-F238E27FC236}">
                <a16:creationId xmlns:a16="http://schemas.microsoft.com/office/drawing/2014/main" id="{00BE6E9E-52E6-E2E7-54B5-334407569BC3}"/>
              </a:ext>
            </a:extLst>
          </p:cNvPr>
          <p:cNvSpPr txBox="1"/>
          <p:nvPr/>
        </p:nvSpPr>
        <p:spPr>
          <a:xfrm>
            <a:off x="557048" y="1667983"/>
            <a:ext cx="6422504" cy="4801314"/>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JLR Emeric ExtraLight" panose="02000503040000020004" pitchFamily="2" charset="0"/>
              </a:rPr>
              <a:t>Why ChatGPT may provide different responses to the same prompt?</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dirty="0">
                <a:latin typeface="JLR Emeric ExtraLight" panose="02000503040000020004" pitchFamily="2" charset="0"/>
              </a:rPr>
              <a:t>Trained to do so – trained to provide more human like responses</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dirty="0">
                <a:latin typeface="JLR Emeric ExtraLight" panose="02000503040000020004" pitchFamily="2" charset="0"/>
              </a:rPr>
              <a:t>Does not select the “most probable response”</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dirty="0">
                <a:latin typeface="JLR Emeric ExtraLight" panose="02000503040000020004" pitchFamily="2" charset="0"/>
              </a:rPr>
              <a:t>Sampling Strategies</a:t>
            </a:r>
          </a:p>
          <a:p>
            <a:pPr marL="285750" indent="-285750">
              <a:buFont typeface="Arial" panose="020B0604020202020204" pitchFamily="34" charset="0"/>
              <a:buChar char="•"/>
            </a:pPr>
            <a:endParaRPr lang="en-GB" dirty="0">
              <a:latin typeface="JLR Emeric ExtraLight" panose="02000503040000020004" pitchFamily="2" charset="0"/>
            </a:endParaRPr>
          </a:p>
          <a:p>
            <a:pPr marL="540000" indent="-285750">
              <a:buFont typeface="Courier New" panose="02070309020205020404" pitchFamily="49" charset="0"/>
              <a:buChar char="o"/>
            </a:pPr>
            <a:r>
              <a:rPr lang="en-GB" dirty="0">
                <a:latin typeface="JLR Emeric ExtraLight" panose="02000503040000020004" pitchFamily="2" charset="0"/>
              </a:rPr>
              <a:t>Greedy Approach</a:t>
            </a:r>
          </a:p>
          <a:p>
            <a:pPr marL="540000" indent="-285750">
              <a:buFont typeface="Courier New" panose="02070309020205020404" pitchFamily="49" charset="0"/>
              <a:buChar char="o"/>
            </a:pPr>
            <a:endParaRPr lang="en-GB" dirty="0">
              <a:latin typeface="JLR Emeric ExtraLight" panose="02000503040000020004" pitchFamily="2" charset="0"/>
            </a:endParaRPr>
          </a:p>
          <a:p>
            <a:pPr marL="540000" indent="-285750">
              <a:buFont typeface="Courier New" panose="02070309020205020404" pitchFamily="49" charset="0"/>
              <a:buChar char="o"/>
            </a:pPr>
            <a:r>
              <a:rPr lang="en-GB" dirty="0">
                <a:latin typeface="JLR Emeric ExtraLight" panose="02000503040000020004" pitchFamily="2" charset="0"/>
              </a:rPr>
              <a:t>Random Sampling</a:t>
            </a:r>
          </a:p>
          <a:p>
            <a:pPr marL="540000" indent="-285750">
              <a:buFont typeface="Courier New" panose="02070309020205020404" pitchFamily="49" charset="0"/>
              <a:buChar char="o"/>
            </a:pPr>
            <a:endParaRPr lang="en-GB" dirty="0">
              <a:latin typeface="JLR Emeric ExtraLight" panose="02000503040000020004" pitchFamily="2" charset="0"/>
            </a:endParaRPr>
          </a:p>
          <a:p>
            <a:pPr marL="540000" indent="-285750">
              <a:buFont typeface="Courier New" panose="02070309020205020404" pitchFamily="49" charset="0"/>
              <a:buChar char="o"/>
            </a:pPr>
            <a:r>
              <a:rPr lang="en-GB" dirty="0">
                <a:latin typeface="JLR Emeric ExtraLight" panose="02000503040000020004" pitchFamily="2" charset="0"/>
              </a:rPr>
              <a:t>Temperature Sampling</a:t>
            </a:r>
          </a:p>
          <a:p>
            <a:endParaRPr lang="en-GB" dirty="0">
              <a:latin typeface="JLR Emeric ExtraLight" panose="02000503040000020004" pitchFamily="2" charset="0"/>
            </a:endParaRPr>
          </a:p>
          <a:p>
            <a:pPr marL="285750" indent="-285750">
              <a:buFont typeface="Arial" panose="020B0604020202020204" pitchFamily="34" charset="0"/>
              <a:buChar char="•"/>
            </a:pPr>
            <a:endParaRPr lang="en-GB" dirty="0">
              <a:latin typeface="JLR Emeric ExtraLight" panose="02000503040000020004" pitchFamily="2" charset="0"/>
            </a:endParaRPr>
          </a:p>
        </p:txBody>
      </p:sp>
      <p:pic>
        <p:nvPicPr>
          <p:cNvPr id="10" name="Picture 9">
            <a:extLst>
              <a:ext uri="{FF2B5EF4-FFF2-40B4-BE49-F238E27FC236}">
                <a16:creationId xmlns:a16="http://schemas.microsoft.com/office/drawing/2014/main" id="{F94C7DC4-6873-EA30-227B-D10CD61532C8}"/>
              </a:ext>
            </a:extLst>
          </p:cNvPr>
          <p:cNvPicPr>
            <a:picLocks noChangeAspect="1"/>
          </p:cNvPicPr>
          <p:nvPr/>
        </p:nvPicPr>
        <p:blipFill>
          <a:blip r:embed="rId4"/>
          <a:stretch>
            <a:fillRect/>
          </a:stretch>
        </p:blipFill>
        <p:spPr>
          <a:xfrm>
            <a:off x="8472264" y="469093"/>
            <a:ext cx="2306955" cy="3907155"/>
          </a:xfrm>
          <a:prstGeom prst="rect">
            <a:avLst/>
          </a:prstGeom>
        </p:spPr>
      </p:pic>
    </p:spTree>
    <p:extLst>
      <p:ext uri="{BB962C8B-B14F-4D97-AF65-F5344CB8AC3E}">
        <p14:creationId xmlns:p14="http://schemas.microsoft.com/office/powerpoint/2010/main" val="822053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E42B73EF-BADF-C952-E9FF-5D94208F923D}"/>
              </a:ext>
            </a:extLst>
          </p:cNvPr>
          <p:cNvSpPr>
            <a:spLocks noGrp="1"/>
          </p:cNvSpPr>
          <p:nvPr>
            <p:ph type="body" sz="quarter" idx="10"/>
          </p:nvPr>
        </p:nvSpPr>
        <p:spPr>
          <a:xfrm>
            <a:off x="609600" y="341313"/>
            <a:ext cx="7391400" cy="228600"/>
          </a:xfrm>
        </p:spPr>
        <p:txBody>
          <a:bodyPr/>
          <a:lstStyle/>
          <a:p>
            <a:r>
              <a:rPr lang="en-GB" dirty="0"/>
              <a:t>How ChatGPT Works: The Model Behind the ChatBot</a:t>
            </a:r>
          </a:p>
          <a:p>
            <a:r>
              <a:rPr lang="en-GB" dirty="0"/>
              <a:t>Data Science Lunch Time Session: 30/03/2023</a:t>
            </a:r>
          </a:p>
        </p:txBody>
      </p:sp>
      <p:sp>
        <p:nvSpPr>
          <p:cNvPr id="6" name="Text Placeholder 2">
            <a:extLst>
              <a:ext uri="{FF2B5EF4-FFF2-40B4-BE49-F238E27FC236}">
                <a16:creationId xmlns:a16="http://schemas.microsoft.com/office/drawing/2014/main" id="{2305F57E-FB73-472D-C577-BD5C63420096}"/>
              </a:ext>
            </a:extLst>
          </p:cNvPr>
          <p:cNvSpPr>
            <a:spLocks noGrp="1"/>
          </p:cNvSpPr>
          <p:nvPr>
            <p:ph type="body" sz="quarter" idx="11"/>
          </p:nvPr>
        </p:nvSpPr>
        <p:spPr>
          <a:xfrm>
            <a:off x="609600" y="923131"/>
            <a:ext cx="5257800" cy="304800"/>
          </a:xfrm>
        </p:spPr>
        <p:txBody>
          <a:bodyPr/>
          <a:lstStyle/>
          <a:p>
            <a:r>
              <a:rPr lang="en-GB" dirty="0"/>
              <a:t>12 Demystifying Step 2 of ChatGPT Training: Labellers assessing the quality of the responses</a:t>
            </a:r>
          </a:p>
        </p:txBody>
      </p:sp>
      <p:pic>
        <p:nvPicPr>
          <p:cNvPr id="7" name="Picture 6" descr="Graphical user interface, text, application, email&#10;&#10;Description automatically generated">
            <a:extLst>
              <a:ext uri="{FF2B5EF4-FFF2-40B4-BE49-F238E27FC236}">
                <a16:creationId xmlns:a16="http://schemas.microsoft.com/office/drawing/2014/main" id="{934A4C40-9588-C470-9AEE-07191ECE84DC}"/>
              </a:ext>
            </a:extLst>
          </p:cNvPr>
          <p:cNvPicPr>
            <a:picLocks noChangeAspect="1"/>
          </p:cNvPicPr>
          <p:nvPr/>
        </p:nvPicPr>
        <p:blipFill>
          <a:blip r:embed="rId3"/>
          <a:stretch>
            <a:fillRect/>
          </a:stretch>
        </p:blipFill>
        <p:spPr>
          <a:xfrm>
            <a:off x="6312024" y="1655445"/>
            <a:ext cx="5731510" cy="3547110"/>
          </a:xfrm>
          <a:prstGeom prst="rect">
            <a:avLst/>
          </a:prstGeom>
        </p:spPr>
      </p:pic>
      <p:sp>
        <p:nvSpPr>
          <p:cNvPr id="8" name="TextBox 7">
            <a:extLst>
              <a:ext uri="{FF2B5EF4-FFF2-40B4-BE49-F238E27FC236}">
                <a16:creationId xmlns:a16="http://schemas.microsoft.com/office/drawing/2014/main" id="{841B89AC-F0B3-B3D6-B5F0-1F3DCE3FD9DF}"/>
              </a:ext>
            </a:extLst>
          </p:cNvPr>
          <p:cNvSpPr txBox="1"/>
          <p:nvPr/>
        </p:nvSpPr>
        <p:spPr>
          <a:xfrm>
            <a:off x="630670" y="2276872"/>
            <a:ext cx="5257800" cy="1477328"/>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JLR Emeric ExtraLight" panose="02000503040000020004" pitchFamily="2" charset="0"/>
              </a:rPr>
              <a:t>Labellers assessing the quality of the responses</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dirty="0">
                <a:latin typeface="JLR Emeric ExtraLight" panose="02000503040000020004" pitchFamily="2" charset="0"/>
              </a:rPr>
              <a:t>Likert Scale</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dirty="0">
                <a:latin typeface="JLR Emeric ExtraLight" panose="02000503040000020004" pitchFamily="2" charset="0"/>
              </a:rPr>
              <a:t>1 – 7 </a:t>
            </a:r>
          </a:p>
        </p:txBody>
      </p:sp>
    </p:spTree>
    <p:extLst>
      <p:ext uri="{BB962C8B-B14F-4D97-AF65-F5344CB8AC3E}">
        <p14:creationId xmlns:p14="http://schemas.microsoft.com/office/powerpoint/2010/main" val="3312287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4F6D950A-371F-1507-537C-165BA58366CD}"/>
              </a:ext>
            </a:extLst>
          </p:cNvPr>
          <p:cNvSpPr>
            <a:spLocks noGrp="1"/>
          </p:cNvSpPr>
          <p:nvPr>
            <p:ph type="body" sz="quarter" idx="10"/>
          </p:nvPr>
        </p:nvSpPr>
        <p:spPr>
          <a:xfrm>
            <a:off x="609600" y="341313"/>
            <a:ext cx="7391400" cy="228600"/>
          </a:xfrm>
        </p:spPr>
        <p:txBody>
          <a:bodyPr/>
          <a:lstStyle/>
          <a:p>
            <a:r>
              <a:rPr lang="en-GB" dirty="0"/>
              <a:t>How ChatGPT Works: The Model Behind the ChatBot</a:t>
            </a:r>
          </a:p>
          <a:p>
            <a:r>
              <a:rPr lang="en-GB" dirty="0"/>
              <a:t>Data Science Lunch Time Session: 30/03/2023</a:t>
            </a:r>
          </a:p>
        </p:txBody>
      </p:sp>
      <p:sp>
        <p:nvSpPr>
          <p:cNvPr id="6" name="Text Placeholder 2">
            <a:extLst>
              <a:ext uri="{FF2B5EF4-FFF2-40B4-BE49-F238E27FC236}">
                <a16:creationId xmlns:a16="http://schemas.microsoft.com/office/drawing/2014/main" id="{1B68D521-3978-72D8-CD3A-9597D187EEA1}"/>
              </a:ext>
            </a:extLst>
          </p:cNvPr>
          <p:cNvSpPr>
            <a:spLocks noGrp="1"/>
          </p:cNvSpPr>
          <p:nvPr>
            <p:ph type="body" sz="quarter" idx="11"/>
          </p:nvPr>
        </p:nvSpPr>
        <p:spPr>
          <a:xfrm>
            <a:off x="609600" y="923131"/>
            <a:ext cx="5257800" cy="304800"/>
          </a:xfrm>
        </p:spPr>
        <p:txBody>
          <a:bodyPr/>
          <a:lstStyle/>
          <a:p>
            <a:r>
              <a:rPr lang="en-GB" dirty="0"/>
              <a:t>13 Demystifying Step 2 of ChatGPT Training: How do we train the Rewards model?</a:t>
            </a:r>
          </a:p>
        </p:txBody>
      </p:sp>
      <p:pic>
        <p:nvPicPr>
          <p:cNvPr id="8" name="Picture 7">
            <a:extLst>
              <a:ext uri="{FF2B5EF4-FFF2-40B4-BE49-F238E27FC236}">
                <a16:creationId xmlns:a16="http://schemas.microsoft.com/office/drawing/2014/main" id="{3643AE6E-25F2-08D4-5722-366FCD0BD50E}"/>
              </a:ext>
            </a:extLst>
          </p:cNvPr>
          <p:cNvPicPr>
            <a:picLocks noChangeAspect="1"/>
          </p:cNvPicPr>
          <p:nvPr/>
        </p:nvPicPr>
        <p:blipFill>
          <a:blip r:embed="rId3"/>
          <a:stretch>
            <a:fillRect/>
          </a:stretch>
        </p:blipFill>
        <p:spPr>
          <a:xfrm>
            <a:off x="6528048" y="5085184"/>
            <a:ext cx="5305425" cy="1152525"/>
          </a:xfrm>
          <a:prstGeom prst="rect">
            <a:avLst/>
          </a:prstGeom>
        </p:spPr>
      </p:pic>
      <p:sp>
        <p:nvSpPr>
          <p:cNvPr id="10" name="TextBox 9">
            <a:extLst>
              <a:ext uri="{FF2B5EF4-FFF2-40B4-BE49-F238E27FC236}">
                <a16:creationId xmlns:a16="http://schemas.microsoft.com/office/drawing/2014/main" id="{B41922D2-0480-E8EC-5007-C2136615E835}"/>
              </a:ext>
            </a:extLst>
          </p:cNvPr>
          <p:cNvSpPr txBox="1"/>
          <p:nvPr/>
        </p:nvSpPr>
        <p:spPr>
          <a:xfrm>
            <a:off x="551384" y="1988840"/>
            <a:ext cx="5688632" cy="4247317"/>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JLR Emeric ExtraLight" panose="02000503040000020004" pitchFamily="2" charset="0"/>
              </a:rPr>
              <a:t>Rewards model is same e as SFT but with scalar output</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dirty="0">
                <a:latin typeface="JLR Emeric ExtraLight" panose="02000503040000020004" pitchFamily="2" charset="0"/>
              </a:rPr>
              <a:t>Input is: prompt + response</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dirty="0">
                <a:latin typeface="JLR Emeric ExtraLight" panose="02000503040000020004" pitchFamily="2" charset="0"/>
              </a:rPr>
              <a:t>Analogous to Siamese network</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dirty="0">
                <a:latin typeface="JLR Emeric ExtraLight" panose="02000503040000020004" pitchFamily="2" charset="0"/>
              </a:rPr>
              <a:t>Exact loss function</a:t>
            </a:r>
          </a:p>
          <a:p>
            <a:pPr marL="285750" indent="-285750">
              <a:buFont typeface="Arial" panose="020B0604020202020204" pitchFamily="34" charset="0"/>
              <a:buChar char="•"/>
            </a:pPr>
            <a:endParaRPr lang="en-GB" dirty="0">
              <a:latin typeface="JLR Emeric ExtraLight" panose="02000503040000020004" pitchFamily="2" charset="0"/>
            </a:endParaRPr>
          </a:p>
          <a:p>
            <a:pPr marL="648000" indent="-285750">
              <a:buFont typeface="Courier New" panose="02070309020205020404" pitchFamily="49" charset="0"/>
              <a:buChar char="o"/>
            </a:pPr>
            <a:r>
              <a:rPr lang="en-GB" sz="1800" b="0" i="0" dirty="0">
                <a:effectLst/>
                <a:latin typeface="JLR Emeric ExtraLight" panose="02000503040000020004" pitchFamily="2" charset="0"/>
              </a:rPr>
              <a:t>x is the prompt vector and </a:t>
            </a:r>
          </a:p>
          <a:p>
            <a:pPr marL="648000" indent="-285750">
              <a:buFont typeface="Courier New" panose="02070309020205020404" pitchFamily="49" charset="0"/>
              <a:buChar char="o"/>
            </a:pPr>
            <a:r>
              <a:rPr lang="en-GB" sz="1800" b="0" i="0" dirty="0" err="1">
                <a:effectLst/>
                <a:latin typeface="JLR Emeric ExtraLight" panose="02000503040000020004" pitchFamily="2" charset="0"/>
              </a:rPr>
              <a:t>yw</a:t>
            </a:r>
            <a:r>
              <a:rPr lang="en-GB" sz="1800" b="0" i="0" dirty="0">
                <a:effectLst/>
                <a:latin typeface="JLR Emeric ExtraLight" panose="02000503040000020004" pitchFamily="2" charset="0"/>
              </a:rPr>
              <a:t> and </a:t>
            </a:r>
            <a:r>
              <a:rPr lang="en-GB" sz="1800" b="0" i="0" dirty="0" err="1">
                <a:effectLst/>
                <a:latin typeface="JLR Emeric ExtraLight" panose="02000503040000020004" pitchFamily="2" charset="0"/>
              </a:rPr>
              <a:t>yL</a:t>
            </a:r>
            <a:r>
              <a:rPr lang="en-GB" sz="1800" b="0" i="0" dirty="0">
                <a:effectLst/>
                <a:latin typeface="JLR Emeric ExtraLight" panose="02000503040000020004" pitchFamily="2" charset="0"/>
              </a:rPr>
              <a:t> the pair of responses (just like a pair of image vectors in a Siamese network as mentioned above) , </a:t>
            </a:r>
          </a:p>
          <a:p>
            <a:pPr marL="648000" indent="-285750">
              <a:buFont typeface="Courier New" panose="02070309020205020404" pitchFamily="49" charset="0"/>
              <a:buChar char="o"/>
            </a:pPr>
            <a:r>
              <a:rPr lang="en-GB" sz="1800" b="0" i="0" dirty="0">
                <a:effectLst/>
                <a:latin typeface="JLR Emeric ExtraLight" panose="02000503040000020004" pitchFamily="2" charset="0"/>
              </a:rPr>
              <a:t>theta are the parameters you are learning, </a:t>
            </a:r>
          </a:p>
          <a:p>
            <a:pPr marL="648000" indent="-285750">
              <a:buFont typeface="Courier New" panose="02070309020205020404" pitchFamily="49" charset="0"/>
              <a:buChar char="o"/>
            </a:pPr>
            <a:r>
              <a:rPr lang="en-GB" sz="1800" b="0" i="0" dirty="0">
                <a:effectLst/>
                <a:latin typeface="JLR Emeric ExtraLight" panose="02000503040000020004" pitchFamily="2" charset="0"/>
              </a:rPr>
              <a:t>K 2 is the notation for </a:t>
            </a:r>
            <a:r>
              <a:rPr lang="en-GB" sz="1800" b="0" i="0" dirty="0" err="1">
                <a:effectLst/>
                <a:latin typeface="JLR Emeric ExtraLight" panose="02000503040000020004" pitchFamily="2" charset="0"/>
              </a:rPr>
              <a:t>nC</a:t>
            </a:r>
            <a:r>
              <a:rPr lang="en-GB" sz="1800" b="0" i="0" dirty="0">
                <a:effectLst/>
                <a:latin typeface="JLR Emeric ExtraLight" panose="02000503040000020004" pitchFamily="2" charset="0"/>
              </a:rPr>
              <a:t>(n-2) combinations</a:t>
            </a:r>
            <a:endParaRPr lang="en-GB" dirty="0">
              <a:latin typeface="JLR Emeric ExtraLight" panose="02000503040000020004" pitchFamily="2" charset="0"/>
            </a:endParaRPr>
          </a:p>
        </p:txBody>
      </p:sp>
      <p:pic>
        <p:nvPicPr>
          <p:cNvPr id="12" name="Picture 11">
            <a:extLst>
              <a:ext uri="{FF2B5EF4-FFF2-40B4-BE49-F238E27FC236}">
                <a16:creationId xmlns:a16="http://schemas.microsoft.com/office/drawing/2014/main" id="{FB9619CF-0A0D-2B20-3C20-E8C8754458FA}"/>
              </a:ext>
            </a:extLst>
          </p:cNvPr>
          <p:cNvPicPr>
            <a:picLocks noChangeAspect="1"/>
          </p:cNvPicPr>
          <p:nvPr/>
        </p:nvPicPr>
        <p:blipFill>
          <a:blip r:embed="rId4"/>
          <a:stretch>
            <a:fillRect/>
          </a:stretch>
        </p:blipFill>
        <p:spPr>
          <a:xfrm>
            <a:off x="5867400" y="1075531"/>
            <a:ext cx="6076950" cy="2838450"/>
          </a:xfrm>
          <a:prstGeom prst="rect">
            <a:avLst/>
          </a:prstGeom>
        </p:spPr>
      </p:pic>
      <p:cxnSp>
        <p:nvCxnSpPr>
          <p:cNvPr id="7" name="Straight Arrow Connector 6">
            <a:extLst>
              <a:ext uri="{FF2B5EF4-FFF2-40B4-BE49-F238E27FC236}">
                <a16:creationId xmlns:a16="http://schemas.microsoft.com/office/drawing/2014/main" id="{54DDAB14-4827-C020-6914-BBF67E0428D4}"/>
              </a:ext>
            </a:extLst>
          </p:cNvPr>
          <p:cNvCxnSpPr>
            <a:cxnSpLocks/>
          </p:cNvCxnSpPr>
          <p:nvPr/>
        </p:nvCxnSpPr>
        <p:spPr>
          <a:xfrm>
            <a:off x="10801967" y="1404065"/>
            <a:ext cx="0" cy="53648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6994D67-D9B5-E57A-4F3E-5A46FF476306}"/>
              </a:ext>
            </a:extLst>
          </p:cNvPr>
          <p:cNvSpPr txBox="1"/>
          <p:nvPr/>
        </p:nvSpPr>
        <p:spPr>
          <a:xfrm>
            <a:off x="10801967" y="1404065"/>
            <a:ext cx="1224134" cy="584775"/>
          </a:xfrm>
          <a:prstGeom prst="rect">
            <a:avLst/>
          </a:prstGeom>
          <a:noFill/>
        </p:spPr>
        <p:txBody>
          <a:bodyPr wrap="square" rtlCol="0">
            <a:spAutoFit/>
          </a:bodyPr>
          <a:lstStyle/>
          <a:p>
            <a:r>
              <a:rPr lang="en-GB" sz="1600" b="1" dirty="0">
                <a:latin typeface="JLR Emeric ExtraLight" panose="02000503040000020004" pitchFamily="2" charset="0"/>
              </a:rPr>
              <a:t>loss function</a:t>
            </a:r>
          </a:p>
        </p:txBody>
      </p:sp>
      <p:cxnSp>
        <p:nvCxnSpPr>
          <p:cNvPr id="15" name="Straight Arrow Connector 14">
            <a:extLst>
              <a:ext uri="{FF2B5EF4-FFF2-40B4-BE49-F238E27FC236}">
                <a16:creationId xmlns:a16="http://schemas.microsoft.com/office/drawing/2014/main" id="{E95A06DE-BA60-2FCA-A6C6-A3EBC86120A6}"/>
              </a:ext>
            </a:extLst>
          </p:cNvPr>
          <p:cNvCxnSpPr>
            <a:cxnSpLocks/>
          </p:cNvCxnSpPr>
          <p:nvPr/>
        </p:nvCxnSpPr>
        <p:spPr>
          <a:xfrm flipH="1">
            <a:off x="8976320" y="1208269"/>
            <a:ext cx="204440" cy="4881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E4D2ECC-14E0-4F39-3D0F-34E84317E48D}"/>
              </a:ext>
            </a:extLst>
          </p:cNvPr>
          <p:cNvSpPr txBox="1"/>
          <p:nvPr/>
        </p:nvSpPr>
        <p:spPr>
          <a:xfrm>
            <a:off x="8760296" y="693850"/>
            <a:ext cx="1512164" cy="523220"/>
          </a:xfrm>
          <a:prstGeom prst="rect">
            <a:avLst/>
          </a:prstGeom>
          <a:noFill/>
        </p:spPr>
        <p:txBody>
          <a:bodyPr wrap="square" rtlCol="0">
            <a:spAutoFit/>
          </a:bodyPr>
          <a:lstStyle/>
          <a:p>
            <a:r>
              <a:rPr lang="en-GB" sz="1400" b="1" dirty="0">
                <a:latin typeface="JLR Emeric ExtraLight" panose="02000503040000020004" pitchFamily="2" charset="0"/>
              </a:rPr>
              <a:t>generated rewards</a:t>
            </a:r>
          </a:p>
        </p:txBody>
      </p:sp>
      <p:sp>
        <p:nvSpPr>
          <p:cNvPr id="20" name="TextBox 19">
            <a:extLst>
              <a:ext uri="{FF2B5EF4-FFF2-40B4-BE49-F238E27FC236}">
                <a16:creationId xmlns:a16="http://schemas.microsoft.com/office/drawing/2014/main" id="{3C05D0BF-552F-6F1C-8D1C-C365A6E4D25C}"/>
              </a:ext>
            </a:extLst>
          </p:cNvPr>
          <p:cNvSpPr txBox="1"/>
          <p:nvPr/>
        </p:nvSpPr>
        <p:spPr>
          <a:xfrm>
            <a:off x="9583516" y="3840238"/>
            <a:ext cx="2401709" cy="1077218"/>
          </a:xfrm>
          <a:prstGeom prst="rect">
            <a:avLst/>
          </a:prstGeom>
          <a:noFill/>
        </p:spPr>
        <p:txBody>
          <a:bodyPr wrap="square" rtlCol="0">
            <a:spAutoFit/>
          </a:bodyPr>
          <a:lstStyle/>
          <a:p>
            <a:r>
              <a:rPr lang="en-GB" sz="1600" dirty="0">
                <a:latin typeface="JLR Emeric ExtraLight" panose="02000503040000020004" pitchFamily="2" charset="0"/>
              </a:rPr>
              <a:t>compare these to the actual labels that were generated – which response was better?</a:t>
            </a:r>
          </a:p>
        </p:txBody>
      </p:sp>
      <p:sp>
        <p:nvSpPr>
          <p:cNvPr id="21" name="TextBox 20">
            <a:extLst>
              <a:ext uri="{FF2B5EF4-FFF2-40B4-BE49-F238E27FC236}">
                <a16:creationId xmlns:a16="http://schemas.microsoft.com/office/drawing/2014/main" id="{99BCD297-381F-E642-8622-1EF28F4F4B4D}"/>
              </a:ext>
            </a:extLst>
          </p:cNvPr>
          <p:cNvSpPr txBox="1"/>
          <p:nvPr/>
        </p:nvSpPr>
        <p:spPr>
          <a:xfrm>
            <a:off x="8184232" y="6309320"/>
            <a:ext cx="4657353" cy="369332"/>
          </a:xfrm>
          <a:prstGeom prst="rect">
            <a:avLst/>
          </a:prstGeom>
          <a:noFill/>
        </p:spPr>
        <p:txBody>
          <a:bodyPr wrap="square" rtlCol="0">
            <a:spAutoFit/>
          </a:bodyPr>
          <a:lstStyle/>
          <a:p>
            <a:r>
              <a:rPr lang="en-GB" b="1" dirty="0">
                <a:solidFill>
                  <a:srgbClr val="FF0000"/>
                </a:solidFill>
                <a:latin typeface="JLR Emeric ExtraLight" panose="02000503040000020004" pitchFamily="2" charset="0"/>
              </a:rPr>
              <a:t>exact loss function</a:t>
            </a:r>
          </a:p>
        </p:txBody>
      </p:sp>
    </p:spTree>
    <p:extLst>
      <p:ext uri="{BB962C8B-B14F-4D97-AF65-F5344CB8AC3E}">
        <p14:creationId xmlns:p14="http://schemas.microsoft.com/office/powerpoint/2010/main" val="35667061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1E812A-DEB6-8F56-EBF6-FD8E3E11485B}"/>
              </a:ext>
            </a:extLst>
          </p:cNvPr>
          <p:cNvSpPr>
            <a:spLocks noGrp="1"/>
          </p:cNvSpPr>
          <p:nvPr>
            <p:ph type="body" sz="quarter" idx="10"/>
          </p:nvPr>
        </p:nvSpPr>
        <p:spPr>
          <a:xfrm>
            <a:off x="1343472" y="1988840"/>
            <a:ext cx="7543800" cy="609600"/>
          </a:xfrm>
        </p:spPr>
        <p:txBody>
          <a:bodyPr/>
          <a:lstStyle/>
          <a:p>
            <a:pPr marL="0" indent="0">
              <a:buNone/>
            </a:pPr>
            <a:r>
              <a:rPr lang="en-GB" dirty="0"/>
              <a:t>03. Demystifying Step 3 of ChatGPT Training</a:t>
            </a:r>
          </a:p>
          <a:p>
            <a:pPr marL="0" indent="0">
              <a:buNone/>
            </a:pPr>
            <a:endParaRPr lang="en-GB" dirty="0"/>
          </a:p>
          <a:p>
            <a:pPr marL="0" indent="0">
              <a:buNone/>
            </a:pPr>
            <a:endParaRPr lang="en-GB" dirty="0"/>
          </a:p>
        </p:txBody>
      </p:sp>
      <p:sp>
        <p:nvSpPr>
          <p:cNvPr id="3" name="Text Placeholder 2">
            <a:extLst>
              <a:ext uri="{FF2B5EF4-FFF2-40B4-BE49-F238E27FC236}">
                <a16:creationId xmlns:a16="http://schemas.microsoft.com/office/drawing/2014/main" id="{620E0E6E-6269-7B50-7238-A32D49E072E7}"/>
              </a:ext>
            </a:extLst>
          </p:cNvPr>
          <p:cNvSpPr>
            <a:spLocks noGrp="1"/>
          </p:cNvSpPr>
          <p:nvPr>
            <p:ph type="body" sz="quarter" idx="11"/>
          </p:nvPr>
        </p:nvSpPr>
        <p:spPr>
          <a:xfrm>
            <a:off x="1242481" y="3651906"/>
            <a:ext cx="9437356" cy="218758"/>
          </a:xfrm>
        </p:spPr>
        <p:txBody>
          <a:bodyPr/>
          <a:lstStyle/>
          <a:p>
            <a:pPr marL="0" indent="0">
              <a:buNone/>
            </a:pPr>
            <a:r>
              <a:rPr lang="en-GB" dirty="0"/>
              <a:t>- Proximal Policy Optimisation</a:t>
            </a:r>
          </a:p>
        </p:txBody>
      </p:sp>
    </p:spTree>
    <p:extLst>
      <p:ext uri="{BB962C8B-B14F-4D97-AF65-F5344CB8AC3E}">
        <p14:creationId xmlns:p14="http://schemas.microsoft.com/office/powerpoint/2010/main" val="3981208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D7E71C-9FA6-B7D9-013C-CBE1EA120083}"/>
              </a:ext>
            </a:extLst>
          </p:cNvPr>
          <p:cNvSpPr>
            <a:spLocks noGrp="1"/>
          </p:cNvSpPr>
          <p:nvPr>
            <p:ph type="body" sz="quarter" idx="10"/>
          </p:nvPr>
        </p:nvSpPr>
        <p:spPr>
          <a:xfrm>
            <a:off x="609600" y="341929"/>
            <a:ext cx="7391400" cy="267671"/>
          </a:xfrm>
        </p:spPr>
        <p:txBody>
          <a:bodyPr/>
          <a:lstStyle/>
          <a:p>
            <a:r>
              <a:rPr lang="en-GB" dirty="0"/>
              <a:t>How ChatGPT works:  The Model Behind the </a:t>
            </a:r>
            <a:r>
              <a:rPr lang="en-GB" dirty="0" err="1"/>
              <a:t>ChatBot</a:t>
            </a:r>
            <a:endParaRPr lang="en-GB" dirty="0"/>
          </a:p>
          <a:p>
            <a:r>
              <a:rPr lang="en-GB" dirty="0"/>
              <a:t>Data Science Lunch Time Session – 30/03/2023</a:t>
            </a:r>
          </a:p>
          <a:p>
            <a:endParaRPr lang="en-GB" dirty="0"/>
          </a:p>
        </p:txBody>
      </p:sp>
      <p:sp>
        <p:nvSpPr>
          <p:cNvPr id="3" name="Text Placeholder 2">
            <a:extLst>
              <a:ext uri="{FF2B5EF4-FFF2-40B4-BE49-F238E27FC236}">
                <a16:creationId xmlns:a16="http://schemas.microsoft.com/office/drawing/2014/main" id="{18C137DB-7B9B-4CD0-35C9-0F4855FC06B2}"/>
              </a:ext>
            </a:extLst>
          </p:cNvPr>
          <p:cNvSpPr>
            <a:spLocks noGrp="1"/>
          </p:cNvSpPr>
          <p:nvPr>
            <p:ph type="body" sz="quarter" idx="11"/>
          </p:nvPr>
        </p:nvSpPr>
        <p:spPr>
          <a:xfrm>
            <a:off x="767408" y="770012"/>
            <a:ext cx="5257800" cy="304800"/>
          </a:xfrm>
        </p:spPr>
        <p:txBody>
          <a:bodyPr/>
          <a:lstStyle/>
          <a:p>
            <a:r>
              <a:rPr lang="en-GB" sz="2800" b="1" dirty="0">
                <a:latin typeface="Impact" panose="020B0806030902050204" pitchFamily="34" charset="0"/>
              </a:rPr>
              <a:t>Agenda</a:t>
            </a:r>
          </a:p>
          <a:p>
            <a:endParaRPr lang="en-GB" dirty="0"/>
          </a:p>
        </p:txBody>
      </p:sp>
      <p:sp>
        <p:nvSpPr>
          <p:cNvPr id="4" name="Text Placeholder 3">
            <a:extLst>
              <a:ext uri="{FF2B5EF4-FFF2-40B4-BE49-F238E27FC236}">
                <a16:creationId xmlns:a16="http://schemas.microsoft.com/office/drawing/2014/main" id="{F283D3F8-63DB-7E7A-E5F4-547C9F3F31CC}"/>
              </a:ext>
            </a:extLst>
          </p:cNvPr>
          <p:cNvSpPr>
            <a:spLocks noGrp="1"/>
          </p:cNvSpPr>
          <p:nvPr>
            <p:ph type="body" sz="quarter" idx="4294967295"/>
          </p:nvPr>
        </p:nvSpPr>
        <p:spPr>
          <a:xfrm>
            <a:off x="767408" y="1844824"/>
            <a:ext cx="11133940" cy="2819400"/>
          </a:xfrm>
          <a:prstGeom prst="rect">
            <a:avLst/>
          </a:prstGeom>
        </p:spPr>
        <p:txBody>
          <a:bodyPr/>
          <a:lstStyle/>
          <a:p>
            <a:pPr lvl="2"/>
            <a:endParaRPr lang="en-GB" sz="1200" dirty="0">
              <a:latin typeface="JLR Emeric ExtraLight" panose="02000503040000020004" pitchFamily="2" charset="0"/>
            </a:endParaRPr>
          </a:p>
          <a:p>
            <a:endParaRPr lang="en-GB" sz="1200" dirty="0">
              <a:latin typeface="JLR Emeric ExtraLight" panose="02000503040000020004" pitchFamily="2" charset="0"/>
            </a:endParaRPr>
          </a:p>
          <a:p>
            <a:endParaRPr lang="en-GB" sz="1200" dirty="0">
              <a:latin typeface="JLR Emeric ExtraLight" panose="02000503040000020004" pitchFamily="2" charset="0"/>
            </a:endParaRPr>
          </a:p>
        </p:txBody>
      </p:sp>
      <p:sp>
        <p:nvSpPr>
          <p:cNvPr id="6" name="TextBox 5">
            <a:extLst>
              <a:ext uri="{FF2B5EF4-FFF2-40B4-BE49-F238E27FC236}">
                <a16:creationId xmlns:a16="http://schemas.microsoft.com/office/drawing/2014/main" id="{D03FEFE6-42E6-2A19-96C1-A41C2FF0A936}"/>
              </a:ext>
            </a:extLst>
          </p:cNvPr>
          <p:cNvSpPr txBox="1"/>
          <p:nvPr/>
        </p:nvSpPr>
        <p:spPr>
          <a:xfrm>
            <a:off x="609600" y="1235224"/>
            <a:ext cx="5256584" cy="563231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endParaRPr lang="en-GB" dirty="0">
              <a:latin typeface="JLR Emeric ExtraLight" panose="02000503040000020004" pitchFamily="2" charset="0"/>
              <a:cs typeface="Aparajita" panose="020B0502040204020203" pitchFamily="18" charset="0"/>
            </a:endParaRPr>
          </a:p>
          <a:p>
            <a:pPr marL="285750" indent="-285750">
              <a:buFont typeface="Arial" panose="020B0604020202020204" pitchFamily="34" charset="0"/>
              <a:buChar char="•"/>
            </a:pPr>
            <a:r>
              <a:rPr lang="en-GB" dirty="0">
                <a:latin typeface="JLR Emeric ExtraLight" panose="02000503040000020004" pitchFamily="2" charset="0"/>
                <a:cs typeface="Aparajita" panose="020B0502040204020203" pitchFamily="18" charset="0"/>
              </a:rPr>
              <a:t>Part 1 </a:t>
            </a:r>
          </a:p>
          <a:p>
            <a:endParaRPr lang="en-GB" dirty="0">
              <a:latin typeface="JLR Emeric ExtraLight" panose="02000503040000020004" pitchFamily="2" charset="0"/>
              <a:cs typeface="Aparajita" panose="020B0502040204020203" pitchFamily="18" charset="0"/>
            </a:endParaRPr>
          </a:p>
          <a:p>
            <a:pPr marL="720000" indent="-285750">
              <a:buFont typeface="Courier New" panose="02070309020205020404" pitchFamily="49" charset="0"/>
              <a:buChar char="o"/>
            </a:pPr>
            <a:r>
              <a:rPr lang="en-GB" dirty="0">
                <a:latin typeface="JLR Emeric ExtraLight" panose="02000503040000020004" pitchFamily="2" charset="0"/>
                <a:cs typeface="Aparajita" panose="020B0502040204020203" pitchFamily="18" charset="0"/>
              </a:rPr>
              <a:t>ChatGPT:  An overview of ChatGPT and it’s training steps</a:t>
            </a:r>
          </a:p>
          <a:p>
            <a:endParaRPr lang="en-GB" dirty="0">
              <a:latin typeface="JLR Emeric ExtraLight" panose="02000503040000020004" pitchFamily="2" charset="0"/>
              <a:cs typeface="Aparajita" panose="020B0502040204020203" pitchFamily="18" charset="0"/>
            </a:endParaRPr>
          </a:p>
          <a:p>
            <a:pPr marL="285750" indent="-285750">
              <a:buFont typeface="Arial" panose="020B0604020202020204" pitchFamily="34" charset="0"/>
              <a:buChar char="•"/>
            </a:pPr>
            <a:r>
              <a:rPr lang="en-GB" dirty="0">
                <a:latin typeface="JLR Emeric ExtraLight" panose="02000503040000020004" pitchFamily="2" charset="0"/>
                <a:cs typeface="Aparajita" panose="020B0502040204020203" pitchFamily="18" charset="0"/>
              </a:rPr>
              <a:t>Part 2</a:t>
            </a:r>
          </a:p>
          <a:p>
            <a:endParaRPr lang="en-GB" dirty="0">
              <a:latin typeface="JLR Emeric ExtraLight" panose="02000503040000020004" pitchFamily="2" charset="0"/>
              <a:cs typeface="Aparajita" panose="020B0502040204020203" pitchFamily="18" charset="0"/>
            </a:endParaRPr>
          </a:p>
          <a:p>
            <a:pPr marL="720000" indent="-285750">
              <a:buFont typeface="Courier New" panose="02070309020205020404" pitchFamily="49" charset="0"/>
              <a:buChar char="o"/>
            </a:pPr>
            <a:r>
              <a:rPr lang="en-GB" dirty="0">
                <a:latin typeface="JLR Emeric ExtraLight" panose="02000503040000020004" pitchFamily="2" charset="0"/>
                <a:cs typeface="Aparajita" panose="020B0502040204020203" pitchFamily="18" charset="0"/>
              </a:rPr>
              <a:t>Demystifying ChatGPT training steps</a:t>
            </a:r>
          </a:p>
          <a:p>
            <a:pPr marL="285750" indent="-285750">
              <a:buFont typeface="Arial" panose="020B0604020202020204" pitchFamily="34" charset="0"/>
              <a:buChar char="•"/>
            </a:pPr>
            <a:endParaRPr lang="en-GB" dirty="0">
              <a:latin typeface="Aparajita" panose="020B0502040204020203" pitchFamily="18" charset="0"/>
              <a:cs typeface="Aparajita" panose="020B0502040204020203" pitchFamily="18" charset="0"/>
            </a:endParaRPr>
          </a:p>
          <a:p>
            <a:pPr marL="1080000" indent="-285750">
              <a:buFont typeface="Wingdings" panose="05000000000000000000" pitchFamily="2" charset="2"/>
              <a:buChar char="Ø"/>
            </a:pPr>
            <a:r>
              <a:rPr lang="en-GB" dirty="0">
                <a:latin typeface="JLR Emeric ExtraLight" panose="02000503040000020004" pitchFamily="2" charset="0"/>
                <a:cs typeface="Aparajita" panose="020B0502040204020203" pitchFamily="18" charset="0"/>
              </a:rPr>
              <a:t>Supervised Fine Tuned Model – Step 1</a:t>
            </a:r>
          </a:p>
          <a:p>
            <a:pPr marL="1080000" indent="-285750">
              <a:buFont typeface="Wingdings" panose="05000000000000000000" pitchFamily="2" charset="2"/>
              <a:buChar char="Ø"/>
            </a:pPr>
            <a:endParaRPr lang="en-GB" dirty="0">
              <a:latin typeface="JLR Emeric ExtraLight" panose="02000503040000020004" pitchFamily="2" charset="0"/>
              <a:cs typeface="Aparajita" panose="020B0502040204020203" pitchFamily="18" charset="0"/>
            </a:endParaRPr>
          </a:p>
          <a:p>
            <a:pPr marL="1080000" indent="-285750">
              <a:buFont typeface="Wingdings" panose="05000000000000000000" pitchFamily="2" charset="2"/>
              <a:buChar char="Ø"/>
            </a:pPr>
            <a:r>
              <a:rPr lang="en-GB" dirty="0">
                <a:latin typeface="JLR Emeric ExtraLight" panose="02000503040000020004" pitchFamily="2" charset="0"/>
                <a:cs typeface="Aparajita" panose="020B0502040204020203" pitchFamily="18" charset="0"/>
              </a:rPr>
              <a:t>The Rewards Model – Step 2</a:t>
            </a:r>
          </a:p>
          <a:p>
            <a:pPr marL="1080000" indent="-285750">
              <a:buFont typeface="Wingdings" panose="05000000000000000000" pitchFamily="2" charset="2"/>
              <a:buChar char="Ø"/>
            </a:pPr>
            <a:endParaRPr lang="en-GB" dirty="0">
              <a:latin typeface="JLR Emeric ExtraLight" panose="02000503040000020004" pitchFamily="2" charset="0"/>
              <a:cs typeface="Aparajita" panose="020B0502040204020203" pitchFamily="18" charset="0"/>
            </a:endParaRPr>
          </a:p>
          <a:p>
            <a:pPr marL="1080000" indent="-285750">
              <a:buFont typeface="Wingdings" panose="05000000000000000000" pitchFamily="2" charset="2"/>
              <a:buChar char="Ø"/>
            </a:pPr>
            <a:r>
              <a:rPr lang="en-GB" dirty="0">
                <a:latin typeface="JLR Emeric ExtraLight" panose="02000503040000020004" pitchFamily="2" charset="0"/>
                <a:cs typeface="Aparajita" panose="020B0502040204020203" pitchFamily="18" charset="0"/>
              </a:rPr>
              <a:t>Proximal Policy Optimisation – Step 3</a:t>
            </a:r>
          </a:p>
          <a:p>
            <a:pPr marL="648000" indent="-285750">
              <a:buFont typeface="Courier New" panose="02070309020205020404" pitchFamily="49" charset="0"/>
              <a:buChar char="o"/>
            </a:pPr>
            <a:endParaRPr lang="en-GB" dirty="0">
              <a:latin typeface="JLR Emeric ExtraLight" panose="02000503040000020004" pitchFamily="2" charset="0"/>
              <a:cs typeface="Aparajita" panose="020B0502040204020203" pitchFamily="18" charset="0"/>
            </a:endParaRPr>
          </a:p>
          <a:p>
            <a:pPr marL="648000" indent="-285750">
              <a:buFont typeface="Courier New" panose="02070309020205020404" pitchFamily="49" charset="0"/>
              <a:buChar char="o"/>
            </a:pPr>
            <a:endParaRPr lang="en-GB" dirty="0">
              <a:latin typeface="JLR Emeric ExtraLight" panose="02000503040000020004" pitchFamily="2" charset="0"/>
              <a:cs typeface="Aparajita" panose="020B0502040204020203" pitchFamily="18" charset="0"/>
            </a:endParaRPr>
          </a:p>
          <a:p>
            <a:pPr marL="648000" indent="-285750">
              <a:buFont typeface="Courier New" panose="02070309020205020404" pitchFamily="49" charset="0"/>
              <a:buChar char="o"/>
            </a:pPr>
            <a:endParaRPr lang="en-GB" dirty="0">
              <a:latin typeface="JLR Emeric ExtraLight" panose="02000503040000020004" pitchFamily="2" charset="0"/>
              <a:cs typeface="Aparajita" panose="020B0502040204020203" pitchFamily="18" charset="0"/>
            </a:endParaRPr>
          </a:p>
          <a:p>
            <a:pPr marL="648000" indent="-285750">
              <a:buFont typeface="Courier New" panose="02070309020205020404" pitchFamily="49" charset="0"/>
              <a:buChar char="o"/>
            </a:pPr>
            <a:endParaRPr lang="en-GB" dirty="0">
              <a:latin typeface="JLR Emeric ExtraLight" panose="02000503040000020004" pitchFamily="2" charset="0"/>
              <a:cs typeface="Aparajita" panose="020B0502040204020203" pitchFamily="18" charset="0"/>
            </a:endParaRPr>
          </a:p>
          <a:p>
            <a:pPr marL="648000" indent="-285750">
              <a:buFont typeface="Courier New" panose="02070309020205020404" pitchFamily="49" charset="0"/>
              <a:buChar char="o"/>
            </a:pPr>
            <a:endParaRPr lang="en-GB" dirty="0">
              <a:latin typeface="JLR Emeric ExtraLight" panose="02000503040000020004" pitchFamily="2" charset="0"/>
              <a:cs typeface="Aparajita" panose="020B0502040204020203" pitchFamily="18" charset="0"/>
            </a:endParaRPr>
          </a:p>
        </p:txBody>
      </p:sp>
      <p:pic>
        <p:nvPicPr>
          <p:cNvPr id="7" name="Picture 6">
            <a:extLst>
              <a:ext uri="{FF2B5EF4-FFF2-40B4-BE49-F238E27FC236}">
                <a16:creationId xmlns:a16="http://schemas.microsoft.com/office/drawing/2014/main" id="{99F17488-613B-9ED0-5B5E-362CF3805D69}"/>
              </a:ext>
            </a:extLst>
          </p:cNvPr>
          <p:cNvPicPr>
            <a:picLocks noChangeAspect="1"/>
          </p:cNvPicPr>
          <p:nvPr/>
        </p:nvPicPr>
        <p:blipFill>
          <a:blip r:embed="rId3"/>
          <a:stretch>
            <a:fillRect/>
          </a:stretch>
        </p:blipFill>
        <p:spPr>
          <a:xfrm>
            <a:off x="7791450" y="609600"/>
            <a:ext cx="4400550" cy="2509838"/>
          </a:xfrm>
          <a:prstGeom prst="rect">
            <a:avLst/>
          </a:prstGeom>
        </p:spPr>
      </p:pic>
      <p:pic>
        <p:nvPicPr>
          <p:cNvPr id="9" name="Picture 8">
            <a:extLst>
              <a:ext uri="{FF2B5EF4-FFF2-40B4-BE49-F238E27FC236}">
                <a16:creationId xmlns:a16="http://schemas.microsoft.com/office/drawing/2014/main" id="{1FAC091B-DA1E-61D2-6C4B-0E525FFAB7B1}"/>
              </a:ext>
            </a:extLst>
          </p:cNvPr>
          <p:cNvPicPr>
            <a:picLocks noChangeAspect="1"/>
          </p:cNvPicPr>
          <p:nvPr/>
        </p:nvPicPr>
        <p:blipFill>
          <a:blip r:embed="rId4"/>
          <a:stretch>
            <a:fillRect/>
          </a:stretch>
        </p:blipFill>
        <p:spPr>
          <a:xfrm>
            <a:off x="8472264" y="3119438"/>
            <a:ext cx="2803208" cy="3677603"/>
          </a:xfrm>
          <a:prstGeom prst="rect">
            <a:avLst/>
          </a:prstGeom>
        </p:spPr>
      </p:pic>
    </p:spTree>
    <p:extLst>
      <p:ext uri="{BB962C8B-B14F-4D97-AF65-F5344CB8AC3E}">
        <p14:creationId xmlns:p14="http://schemas.microsoft.com/office/powerpoint/2010/main" val="28192731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399C615-EF93-056F-7E4B-A11CB9350F2E}"/>
              </a:ext>
            </a:extLst>
          </p:cNvPr>
          <p:cNvSpPr>
            <a:spLocks noGrp="1"/>
          </p:cNvSpPr>
          <p:nvPr>
            <p:ph type="body" sz="quarter" idx="11"/>
          </p:nvPr>
        </p:nvSpPr>
        <p:spPr>
          <a:xfrm>
            <a:off x="609600" y="980728"/>
            <a:ext cx="5257800" cy="304800"/>
          </a:xfrm>
        </p:spPr>
        <p:txBody>
          <a:bodyPr/>
          <a:lstStyle/>
          <a:p>
            <a:r>
              <a:rPr lang="en-GB" dirty="0"/>
              <a:t>14 Demystifying Step 3 of ChatGPT Training: : Recall the definition of Step 3</a:t>
            </a:r>
          </a:p>
        </p:txBody>
      </p:sp>
      <p:sp>
        <p:nvSpPr>
          <p:cNvPr id="5" name="Text Placeholder 1">
            <a:extLst>
              <a:ext uri="{FF2B5EF4-FFF2-40B4-BE49-F238E27FC236}">
                <a16:creationId xmlns:a16="http://schemas.microsoft.com/office/drawing/2014/main" id="{7C71ECA9-80D6-2609-0048-7587E9805A90}"/>
              </a:ext>
            </a:extLst>
          </p:cNvPr>
          <p:cNvSpPr>
            <a:spLocks noGrp="1"/>
          </p:cNvSpPr>
          <p:nvPr>
            <p:ph type="body" sz="quarter" idx="10"/>
          </p:nvPr>
        </p:nvSpPr>
        <p:spPr>
          <a:xfrm>
            <a:off x="609600" y="341313"/>
            <a:ext cx="7391400" cy="228600"/>
          </a:xfrm>
        </p:spPr>
        <p:txBody>
          <a:bodyPr/>
          <a:lstStyle/>
          <a:p>
            <a:r>
              <a:rPr lang="en-GB" dirty="0"/>
              <a:t>How ChatGPT Works: The Model Behind the ChatBot</a:t>
            </a:r>
          </a:p>
          <a:p>
            <a:r>
              <a:rPr lang="en-GB" dirty="0"/>
              <a:t>Data Science Lunch Time Session: 30/03/2023</a:t>
            </a:r>
          </a:p>
        </p:txBody>
      </p:sp>
      <p:pic>
        <p:nvPicPr>
          <p:cNvPr id="6" name="Picture 5" descr="Diagram&#10;&#10;Description automatically generated">
            <a:extLst>
              <a:ext uri="{FF2B5EF4-FFF2-40B4-BE49-F238E27FC236}">
                <a16:creationId xmlns:a16="http://schemas.microsoft.com/office/drawing/2014/main" id="{D881B54E-6E7D-076A-2234-2426417998DA}"/>
              </a:ext>
            </a:extLst>
          </p:cNvPr>
          <p:cNvPicPr>
            <a:picLocks noChangeAspect="1"/>
          </p:cNvPicPr>
          <p:nvPr/>
        </p:nvPicPr>
        <p:blipFill>
          <a:blip r:embed="rId3"/>
          <a:stretch>
            <a:fillRect/>
          </a:stretch>
        </p:blipFill>
        <p:spPr>
          <a:xfrm>
            <a:off x="5610599" y="1304862"/>
            <a:ext cx="3444240" cy="5341620"/>
          </a:xfrm>
          <a:prstGeom prst="rect">
            <a:avLst/>
          </a:prstGeom>
        </p:spPr>
      </p:pic>
      <p:sp>
        <p:nvSpPr>
          <p:cNvPr id="7" name="TextBox 6">
            <a:extLst>
              <a:ext uri="{FF2B5EF4-FFF2-40B4-BE49-F238E27FC236}">
                <a16:creationId xmlns:a16="http://schemas.microsoft.com/office/drawing/2014/main" id="{378A0750-EA95-1AF2-93D3-C61512B18492}"/>
              </a:ext>
            </a:extLst>
          </p:cNvPr>
          <p:cNvSpPr txBox="1"/>
          <p:nvPr/>
        </p:nvSpPr>
        <p:spPr>
          <a:xfrm>
            <a:off x="240964" y="1696343"/>
            <a:ext cx="5630416" cy="3139321"/>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JLR Emeric ExtraLight" panose="02000503040000020004" pitchFamily="2" charset="0"/>
              </a:rPr>
              <a:t>Supervised Fine-Tuned Transformer Model</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dirty="0">
                <a:latin typeface="JLR Emeric ExtraLight" panose="02000503040000020004" pitchFamily="2" charset="0"/>
              </a:rPr>
              <a:t>Pass an un-seen prompt and get a response (one word at a time)</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dirty="0">
                <a:latin typeface="JLR Emeric ExtraLight" panose="02000503040000020004" pitchFamily="2" charset="0"/>
              </a:rPr>
              <a:t>Pass the prompt and response to the rewards model </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dirty="0">
                <a:latin typeface="JLR Emeric ExtraLight" panose="02000503040000020004" pitchFamily="2" charset="0"/>
              </a:rPr>
              <a:t>Get the scalar response</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endParaRPr lang="en-GB" dirty="0">
              <a:latin typeface="JLR Emeric ExtraLight" panose="02000503040000020004" pitchFamily="2" charset="0"/>
            </a:endParaRPr>
          </a:p>
        </p:txBody>
      </p:sp>
      <p:pic>
        <p:nvPicPr>
          <p:cNvPr id="8" name="Picture 7">
            <a:extLst>
              <a:ext uri="{FF2B5EF4-FFF2-40B4-BE49-F238E27FC236}">
                <a16:creationId xmlns:a16="http://schemas.microsoft.com/office/drawing/2014/main" id="{5FE05A76-F927-EAAB-29C1-C77892A9DFD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98037" y="758190"/>
            <a:ext cx="3383333" cy="2806667"/>
          </a:xfrm>
          <a:prstGeom prst="rect">
            <a:avLst/>
          </a:prstGeom>
          <a:noFill/>
          <a:ln>
            <a:noFill/>
          </a:ln>
        </p:spPr>
      </p:pic>
      <p:pic>
        <p:nvPicPr>
          <p:cNvPr id="9" name="Picture 8">
            <a:extLst>
              <a:ext uri="{FF2B5EF4-FFF2-40B4-BE49-F238E27FC236}">
                <a16:creationId xmlns:a16="http://schemas.microsoft.com/office/drawing/2014/main" id="{C96752B8-26F5-20B2-0F4B-81AEA2422D4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79609" y="3933056"/>
            <a:ext cx="3431619" cy="2612500"/>
          </a:xfrm>
          <a:prstGeom prst="rect">
            <a:avLst/>
          </a:prstGeom>
          <a:noFill/>
          <a:ln>
            <a:noFill/>
          </a:ln>
        </p:spPr>
      </p:pic>
    </p:spTree>
    <p:extLst>
      <p:ext uri="{BB962C8B-B14F-4D97-AF65-F5344CB8AC3E}">
        <p14:creationId xmlns:p14="http://schemas.microsoft.com/office/powerpoint/2010/main" val="24418456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0E0BB86-D8B6-681A-DB75-10823E48196F}"/>
              </a:ext>
            </a:extLst>
          </p:cNvPr>
          <p:cNvSpPr>
            <a:spLocks noGrp="1"/>
          </p:cNvSpPr>
          <p:nvPr>
            <p:ph type="body" sz="quarter" idx="11"/>
          </p:nvPr>
        </p:nvSpPr>
        <p:spPr>
          <a:xfrm>
            <a:off x="701855" y="774651"/>
            <a:ext cx="5257800" cy="304800"/>
          </a:xfrm>
        </p:spPr>
        <p:txBody>
          <a:bodyPr/>
          <a:lstStyle/>
          <a:p>
            <a:r>
              <a:rPr lang="en-GB" dirty="0"/>
              <a:t>15 Mathematics of the loss function of the Proximal Policy Optimisation (PPO) </a:t>
            </a:r>
          </a:p>
        </p:txBody>
      </p:sp>
      <p:sp>
        <p:nvSpPr>
          <p:cNvPr id="5" name="Text Placeholder 1">
            <a:extLst>
              <a:ext uri="{FF2B5EF4-FFF2-40B4-BE49-F238E27FC236}">
                <a16:creationId xmlns:a16="http://schemas.microsoft.com/office/drawing/2014/main" id="{B8496629-5237-1D74-8F8B-13C16482D7A8}"/>
              </a:ext>
            </a:extLst>
          </p:cNvPr>
          <p:cNvSpPr>
            <a:spLocks noGrp="1"/>
          </p:cNvSpPr>
          <p:nvPr>
            <p:ph type="body" sz="quarter" idx="10"/>
          </p:nvPr>
        </p:nvSpPr>
        <p:spPr>
          <a:xfrm>
            <a:off x="609600" y="341313"/>
            <a:ext cx="7391400" cy="228600"/>
          </a:xfrm>
        </p:spPr>
        <p:txBody>
          <a:bodyPr/>
          <a:lstStyle/>
          <a:p>
            <a:r>
              <a:rPr lang="en-GB" dirty="0"/>
              <a:t>How ChatGPT Works: The Model Behind the ChatBot</a:t>
            </a:r>
          </a:p>
          <a:p>
            <a:r>
              <a:rPr lang="en-GB" dirty="0"/>
              <a:t>Data Science Lunch Time Session: 30/03/2023</a:t>
            </a:r>
          </a:p>
        </p:txBody>
      </p:sp>
      <p:pic>
        <p:nvPicPr>
          <p:cNvPr id="7" name="Picture 6">
            <a:extLst>
              <a:ext uri="{FF2B5EF4-FFF2-40B4-BE49-F238E27FC236}">
                <a16:creationId xmlns:a16="http://schemas.microsoft.com/office/drawing/2014/main" id="{48D745E8-181D-82D1-4506-C84D8D5E092F}"/>
              </a:ext>
            </a:extLst>
          </p:cNvPr>
          <p:cNvPicPr>
            <a:picLocks noChangeAspect="1"/>
          </p:cNvPicPr>
          <p:nvPr/>
        </p:nvPicPr>
        <p:blipFill>
          <a:blip r:embed="rId3"/>
          <a:stretch>
            <a:fillRect/>
          </a:stretch>
        </p:blipFill>
        <p:spPr>
          <a:xfrm>
            <a:off x="1271464" y="1261661"/>
            <a:ext cx="8286750" cy="1114425"/>
          </a:xfrm>
          <a:prstGeom prst="rect">
            <a:avLst/>
          </a:prstGeom>
        </p:spPr>
      </p:pic>
      <p:sp>
        <p:nvSpPr>
          <p:cNvPr id="8" name="TextBox 7">
            <a:extLst>
              <a:ext uri="{FF2B5EF4-FFF2-40B4-BE49-F238E27FC236}">
                <a16:creationId xmlns:a16="http://schemas.microsoft.com/office/drawing/2014/main" id="{D272D937-1A5D-0A71-F36E-5539EC2EA4D1}"/>
              </a:ext>
            </a:extLst>
          </p:cNvPr>
          <p:cNvSpPr txBox="1"/>
          <p:nvPr/>
        </p:nvSpPr>
        <p:spPr>
          <a:xfrm>
            <a:off x="701855" y="2132856"/>
            <a:ext cx="11298801" cy="5126019"/>
          </a:xfrm>
          <a:prstGeom prst="rect">
            <a:avLst/>
          </a:prstGeom>
          <a:noFill/>
        </p:spPr>
        <p:txBody>
          <a:bodyPr wrap="square" rtlCol="0">
            <a:spAutoFit/>
          </a:bodyPr>
          <a:lstStyle/>
          <a:p>
            <a:pPr marL="285750" indent="-285750">
              <a:buFont typeface="Arial" panose="020B0604020202020204" pitchFamily="34" charset="0"/>
              <a:buChar char="•"/>
            </a:pPr>
            <a:r>
              <a:rPr lang="en-GB" sz="1800" dirty="0">
                <a:effectLst/>
                <a:latin typeface="JLR Emeric ExtraLight" panose="02000503040000020004" pitchFamily="2" charset="0"/>
                <a:ea typeface="DengXian" panose="02010600030101010101" pitchFamily="2" charset="-122"/>
                <a:cs typeface="Arial" panose="020B0604020202020204" pitchFamily="34" charset="0"/>
              </a:rPr>
              <a:t>In the Proximal Policy Optimisation, the Reward is used in the loss function itself. </a:t>
            </a:r>
          </a:p>
          <a:p>
            <a:pPr marL="285750" indent="-285750">
              <a:buFont typeface="Arial" panose="020B0604020202020204" pitchFamily="34" charset="0"/>
              <a:buChar char="•"/>
            </a:pPr>
            <a:endParaRPr lang="en-GB" dirty="0">
              <a:latin typeface="JLR Emeric ExtraLight" panose="02000503040000020004" pitchFamily="2" charset="0"/>
              <a:ea typeface="DengXian" panose="02010600030101010101" pitchFamily="2" charset="-122"/>
              <a:cs typeface="Arial" panose="020B0604020202020204" pitchFamily="34" charset="0"/>
            </a:endParaRPr>
          </a:p>
          <a:p>
            <a:pPr marL="285750" indent="-285750">
              <a:buFont typeface="Arial" panose="020B0604020202020204" pitchFamily="34" charset="0"/>
              <a:buChar char="•"/>
            </a:pPr>
            <a:r>
              <a:rPr lang="en-GB" sz="1800" dirty="0">
                <a:effectLst/>
                <a:latin typeface="JLR Emeric ExtraLight" panose="02000503040000020004" pitchFamily="2" charset="0"/>
                <a:ea typeface="DengXian" panose="02010600030101010101" pitchFamily="2" charset="-122"/>
                <a:cs typeface="Arial" panose="020B0604020202020204" pitchFamily="34" charset="0"/>
              </a:rPr>
              <a:t>the Rewarded generated has to be utilized to further fine tune the Supervised Fine-tuned model. The above us the loss function used to make the gradient updates.  In the above equation:</a:t>
            </a:r>
          </a:p>
          <a:p>
            <a:pPr marL="285750" indent="-285750">
              <a:buFont typeface="Arial" panose="020B0604020202020204" pitchFamily="34" charset="0"/>
              <a:buChar char="•"/>
            </a:pPr>
            <a:endParaRPr lang="en-GB" dirty="0">
              <a:latin typeface="JLR Emeric ExtraLight" panose="02000503040000020004" pitchFamily="2" charset="0"/>
              <a:ea typeface="DengXian" panose="02010600030101010101" pitchFamily="2" charset="-122"/>
              <a:cs typeface="Arial" panose="020B0604020202020204" pitchFamily="34" charset="0"/>
            </a:endParaRPr>
          </a:p>
          <a:p>
            <a:pPr marL="900000" lvl="0" indent="-342900">
              <a:lnSpc>
                <a:spcPct val="107000"/>
              </a:lnSpc>
              <a:buFont typeface="Courier New" panose="02070309020205020404" pitchFamily="49" charset="0"/>
              <a:buChar char="o"/>
            </a:pPr>
            <a:r>
              <a:rPr lang="en-GB" sz="1000" dirty="0">
                <a:effectLst/>
                <a:latin typeface="JLR Emeric ExtraLight" panose="02000503040000020004" pitchFamily="2" charset="0"/>
                <a:ea typeface="DengXian" panose="02010600030101010101" pitchFamily="2" charset="-122"/>
                <a:cs typeface="Calibri" panose="020F0502020204030204" pitchFamily="34" charset="0"/>
              </a:rPr>
              <a:t>ϴ is the parameter in the Supervised Fine-Tuned model which we will be updating</a:t>
            </a:r>
            <a:endParaRPr lang="en-GB" sz="1000" dirty="0">
              <a:effectLst/>
              <a:latin typeface="JLR Emeric ExtraLight" panose="02000503040000020004" pitchFamily="2" charset="0"/>
              <a:ea typeface="DengXian" panose="02010600030101010101" pitchFamily="2" charset="-122"/>
              <a:cs typeface="Arial" panose="020B0604020202020204" pitchFamily="34" charset="0"/>
            </a:endParaRPr>
          </a:p>
          <a:p>
            <a:pPr marL="900000" lvl="0" indent="-342900">
              <a:lnSpc>
                <a:spcPct val="107000"/>
              </a:lnSpc>
              <a:buFont typeface="Courier New" panose="02070309020205020404" pitchFamily="49" charset="0"/>
              <a:buChar char="o"/>
            </a:pPr>
            <a:r>
              <a:rPr lang="en-GB" sz="1000" dirty="0">
                <a:effectLst/>
                <a:latin typeface="JLR Emeric ExtraLight" panose="02000503040000020004" pitchFamily="2" charset="0"/>
                <a:ea typeface="DengXian" panose="02010600030101010101" pitchFamily="2" charset="-122"/>
                <a:cs typeface="Calibri" panose="020F0502020204030204" pitchFamily="34" charset="0"/>
              </a:rPr>
              <a:t>t is the time step</a:t>
            </a:r>
            <a:endParaRPr lang="en-GB" sz="1000" dirty="0">
              <a:effectLst/>
              <a:latin typeface="JLR Emeric ExtraLight" panose="02000503040000020004" pitchFamily="2" charset="0"/>
              <a:ea typeface="DengXian" panose="02010600030101010101" pitchFamily="2" charset="-122"/>
              <a:cs typeface="Arial" panose="020B0604020202020204" pitchFamily="34" charset="0"/>
            </a:endParaRPr>
          </a:p>
          <a:p>
            <a:pPr marL="900000" lvl="0" indent="-342900">
              <a:lnSpc>
                <a:spcPct val="107000"/>
              </a:lnSpc>
              <a:buFont typeface="Courier New" panose="02070309020205020404" pitchFamily="49" charset="0"/>
              <a:buChar char="o"/>
            </a:pPr>
            <a:r>
              <a:rPr lang="en-GB" sz="1000" dirty="0">
                <a:effectLst/>
                <a:latin typeface="JLR Emeric ExtraLight" panose="02000503040000020004" pitchFamily="2" charset="0"/>
                <a:ea typeface="DengXian" panose="02010600030101010101" pitchFamily="2" charset="-122"/>
                <a:cs typeface="Arial" panose="020B0604020202020204" pitchFamily="34" charset="0"/>
              </a:rPr>
              <a:t>Every single time step we have one complete response that is one-time step.</a:t>
            </a:r>
          </a:p>
          <a:p>
            <a:pPr marL="900000" lvl="0" indent="-342900">
              <a:lnSpc>
                <a:spcPct val="107000"/>
              </a:lnSpc>
              <a:spcAft>
                <a:spcPts val="800"/>
              </a:spcAft>
              <a:buFont typeface="Courier New" panose="02070309020205020404" pitchFamily="49" charset="0"/>
              <a:buChar char="o"/>
            </a:pPr>
            <a:r>
              <a:rPr lang="en-GB" sz="1000" dirty="0">
                <a:effectLst/>
                <a:latin typeface="JLR Emeric ExtraLight" panose="02000503040000020004" pitchFamily="2" charset="0"/>
                <a:ea typeface="DengXian" panose="02010600030101010101" pitchFamily="2" charset="-122"/>
                <a:cs typeface="Arial" panose="020B0604020202020204" pitchFamily="34" charset="0"/>
              </a:rPr>
              <a:t>r is the Rewards ratio – it is the ratio of the rewards with the new parameters for the given input divided by the reward of the old parameters with the same given input</a:t>
            </a:r>
          </a:p>
          <a:p>
            <a:pPr marL="900000" lvl="0" indent="-342900">
              <a:lnSpc>
                <a:spcPct val="107000"/>
              </a:lnSpc>
              <a:spcAft>
                <a:spcPts val="800"/>
              </a:spcAft>
              <a:buFont typeface="Courier New" panose="02070309020205020404" pitchFamily="49" charset="0"/>
              <a:buChar char="o"/>
            </a:pPr>
            <a:r>
              <a:rPr lang="en-GB" sz="1000" dirty="0">
                <a:effectLst/>
                <a:latin typeface="JLR Emeric ExtraLight" panose="02000503040000020004" pitchFamily="2" charset="0"/>
                <a:ea typeface="DengXian" panose="02010600030101010101" pitchFamily="2" charset="-122"/>
                <a:cs typeface="Arial" panose="020B0604020202020204" pitchFamily="34" charset="0"/>
              </a:rPr>
              <a:t>Therefore, if the rewards ratio is higher than 1 it means the training is going in the right direction.</a:t>
            </a:r>
          </a:p>
          <a:p>
            <a:pPr marL="900000" lvl="0" indent="-342900">
              <a:lnSpc>
                <a:spcPct val="107000"/>
              </a:lnSpc>
              <a:spcAft>
                <a:spcPts val="800"/>
              </a:spcAft>
              <a:buFont typeface="Courier New" panose="02070309020205020404" pitchFamily="49" charset="0"/>
              <a:buChar char="o"/>
            </a:pPr>
            <a:r>
              <a:rPr lang="en-GB" sz="1000" dirty="0">
                <a:effectLst/>
                <a:latin typeface="JLR Emeric ExtraLight" panose="02000503040000020004" pitchFamily="2" charset="0"/>
                <a:ea typeface="DengXian" panose="02010600030101010101" pitchFamily="2" charset="-122"/>
                <a:cs typeface="Arial" panose="020B0604020202020204" pitchFamily="34" charset="0"/>
              </a:rPr>
              <a:t>“A” is the Advantage Function – in Reinforcement learning, the advantage function assesses how high quality the output was with respect to the input. Thus, it is a number that is proportional to the reward</a:t>
            </a:r>
          </a:p>
          <a:p>
            <a:pPr marL="900000" lvl="0" indent="-342900">
              <a:lnSpc>
                <a:spcPct val="107000"/>
              </a:lnSpc>
              <a:spcAft>
                <a:spcPts val="800"/>
              </a:spcAft>
              <a:buFont typeface="Courier New" panose="02070309020205020404" pitchFamily="49" charset="0"/>
              <a:buChar char="o"/>
            </a:pPr>
            <a:r>
              <a:rPr lang="en-GB" sz="1000" dirty="0">
                <a:effectLst/>
                <a:latin typeface="JLR Emeric ExtraLight" panose="02000503040000020004" pitchFamily="2" charset="0"/>
                <a:ea typeface="DengXian" panose="02010600030101010101" pitchFamily="2" charset="-122"/>
                <a:cs typeface="Arial" panose="020B0604020202020204" pitchFamily="34" charset="0"/>
              </a:rPr>
              <a:t>Thus, the product </a:t>
            </a:r>
            <a:r>
              <a:rPr lang="en-GB" sz="1000" dirty="0" err="1">
                <a:effectLst/>
                <a:latin typeface="JLR Emeric ExtraLight" panose="02000503040000020004" pitchFamily="2" charset="0"/>
                <a:ea typeface="DengXian" panose="02010600030101010101" pitchFamily="2" charset="-122"/>
                <a:cs typeface="Arial" panose="020B0604020202020204" pitchFamily="34" charset="0"/>
              </a:rPr>
              <a:t>r.A</a:t>
            </a:r>
            <a:r>
              <a:rPr lang="en-GB" sz="1000" dirty="0">
                <a:effectLst/>
                <a:latin typeface="JLR Emeric ExtraLight" panose="02000503040000020004" pitchFamily="2" charset="0"/>
                <a:ea typeface="DengXian" panose="02010600030101010101" pitchFamily="2" charset="-122"/>
                <a:cs typeface="Arial" panose="020B0604020202020204" pitchFamily="34" charset="0"/>
              </a:rPr>
              <a:t> is going to be very high if the response is very good. </a:t>
            </a:r>
          </a:p>
          <a:p>
            <a:pPr marL="900000" lvl="0" indent="-342900">
              <a:lnSpc>
                <a:spcPct val="107000"/>
              </a:lnSpc>
              <a:spcAft>
                <a:spcPts val="800"/>
              </a:spcAft>
              <a:buFont typeface="Courier New" panose="02070309020205020404" pitchFamily="49" charset="0"/>
              <a:buChar char="o"/>
            </a:pPr>
            <a:r>
              <a:rPr lang="en-GB" sz="1000" dirty="0">
                <a:effectLst/>
                <a:latin typeface="JLR Emeric ExtraLight" panose="02000503040000020004" pitchFamily="2" charset="0"/>
                <a:ea typeface="DengXian" panose="02010600030101010101" pitchFamily="2" charset="-122"/>
                <a:cs typeface="Arial" panose="020B0604020202020204" pitchFamily="34" charset="0"/>
              </a:rPr>
              <a:t>clip – we do not want to make the gradient update too fast – we will clip the upper and the lower bound of the ratio by </a:t>
            </a:r>
            <a:r>
              <a:rPr lang="en-GB" sz="1000" dirty="0">
                <a:effectLst/>
                <a:latin typeface="JLR Emeric ExtraLight" panose="02000503040000020004" pitchFamily="2" charset="0"/>
                <a:ea typeface="DengXian" panose="02010600030101010101" pitchFamily="2" charset="-122"/>
                <a:cs typeface="Calibri" panose="020F0502020204030204" pitchFamily="34" charset="0"/>
              </a:rPr>
              <a:t>ϵ</a:t>
            </a:r>
            <a:r>
              <a:rPr lang="en-GB" sz="1000" dirty="0">
                <a:effectLst/>
                <a:latin typeface="JLR Emeric ExtraLight" panose="02000503040000020004" pitchFamily="2" charset="0"/>
                <a:ea typeface="DengXian" panose="02010600030101010101" pitchFamily="2" charset="-122"/>
                <a:cs typeface="Arial" panose="020B0604020202020204" pitchFamily="34" charset="0"/>
              </a:rPr>
              <a:t> - how large the </a:t>
            </a:r>
            <a:r>
              <a:rPr lang="en-GB" sz="1000" dirty="0">
                <a:effectLst/>
                <a:latin typeface="JLR Emeric ExtraLight" panose="02000503040000020004" pitchFamily="2" charset="0"/>
                <a:ea typeface="DengXian" panose="02010600030101010101" pitchFamily="2" charset="-122"/>
                <a:cs typeface="Calibri" panose="020F0502020204030204" pitchFamily="34" charset="0"/>
              </a:rPr>
              <a:t>ϵ</a:t>
            </a:r>
            <a:r>
              <a:rPr lang="en-GB" sz="1000" dirty="0">
                <a:effectLst/>
                <a:latin typeface="JLR Emeric ExtraLight" panose="02000503040000020004" pitchFamily="2" charset="0"/>
                <a:ea typeface="DengXian" panose="02010600030101010101" pitchFamily="2" charset="-122"/>
                <a:cs typeface="Arial" panose="020B0604020202020204" pitchFamily="34" charset="0"/>
              </a:rPr>
              <a:t> is will determine how much we are allowing the gradient update to change.</a:t>
            </a:r>
          </a:p>
          <a:p>
            <a:pPr marL="900000" lvl="0" indent="-342900">
              <a:lnSpc>
                <a:spcPct val="107000"/>
              </a:lnSpc>
              <a:spcAft>
                <a:spcPts val="800"/>
              </a:spcAft>
              <a:buFont typeface="Courier New" panose="02070309020205020404" pitchFamily="49" charset="0"/>
              <a:buChar char="o"/>
            </a:pPr>
            <a:r>
              <a:rPr lang="en-GB" sz="1000" dirty="0">
                <a:effectLst/>
                <a:latin typeface="JLR Emeric ExtraLight" panose="02000503040000020004" pitchFamily="2" charset="0"/>
                <a:ea typeface="DengXian" panose="02010600030101010101" pitchFamily="2" charset="-122"/>
                <a:cs typeface="Arial" panose="020B0604020202020204" pitchFamily="34" charset="0"/>
              </a:rPr>
              <a:t>We then have an expectation – and this goes to the fact that we can generate for the same input prompt multiple kind of responses. So, we want to emulate this – we take the average of the values and so the entire proximal policy optimisation is not reliant on one output from ChatGPT. We make the gradient updates through “Gradient Ascend” as we’re maximizing the value.</a:t>
            </a:r>
          </a:p>
          <a:p>
            <a:pPr marL="900000" indent="-285750">
              <a:buFont typeface="Courier New" panose="02070309020205020404" pitchFamily="49" charset="0"/>
              <a:buChar char="o"/>
            </a:pPr>
            <a:endParaRPr lang="en-GB" sz="1000" dirty="0">
              <a:effectLst/>
              <a:latin typeface="JLR Emeric ExtraLight" panose="02000503040000020004" pitchFamily="2" charset="0"/>
              <a:ea typeface="DengXian" panose="02010600030101010101" pitchFamily="2" charset="-122"/>
              <a:cs typeface="Arial" panose="020B0604020202020204" pitchFamily="34" charset="0"/>
            </a:endParaRPr>
          </a:p>
          <a:p>
            <a:pPr marL="900000" indent="-285750">
              <a:buFont typeface="Courier New" panose="02070309020205020404" pitchFamily="49" charset="0"/>
              <a:buChar char="o"/>
            </a:pPr>
            <a:endParaRPr lang="en-GB" sz="1000" dirty="0">
              <a:effectLst/>
              <a:latin typeface="JLR Emeric ExtraLight" panose="02000503040000020004" pitchFamily="2" charset="0"/>
              <a:ea typeface="DengXian" panose="02010600030101010101" pitchFamily="2" charset="-122"/>
              <a:cs typeface="Arial" panose="020B0604020202020204" pitchFamily="34" charset="0"/>
            </a:endParaRPr>
          </a:p>
          <a:p>
            <a:pPr marL="285750" indent="-285750">
              <a:buFont typeface="Arial" panose="020B0604020202020204" pitchFamily="34" charset="0"/>
              <a:buChar char="•"/>
            </a:pPr>
            <a:endParaRPr lang="en-GB" sz="1000" dirty="0">
              <a:latin typeface="JLR Emeric ExtraLight" panose="02000503040000020004" pitchFamily="2" charset="0"/>
              <a:ea typeface="DengXian" panose="02010600030101010101" pitchFamily="2" charset="-122"/>
              <a:cs typeface="Arial" panose="020B0604020202020204" pitchFamily="34" charset="0"/>
            </a:endParaRPr>
          </a:p>
          <a:p>
            <a:pPr marL="285750" indent="-285750">
              <a:buFont typeface="Arial" panose="020B0604020202020204" pitchFamily="34" charset="0"/>
              <a:buChar char="•"/>
            </a:pPr>
            <a:endParaRPr lang="en-GB" sz="1000" dirty="0">
              <a:effectLst/>
              <a:latin typeface="JLR Emeric ExtraLight" panose="02000503040000020004" pitchFamily="2" charset="0"/>
              <a:ea typeface="DengXian" panose="02010600030101010101" pitchFamily="2" charset="-122"/>
              <a:cs typeface="Arial" panose="020B0604020202020204" pitchFamily="34" charset="0"/>
            </a:endParaRP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2008501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0E0BB86-D8B6-681A-DB75-10823E48196F}"/>
              </a:ext>
            </a:extLst>
          </p:cNvPr>
          <p:cNvSpPr>
            <a:spLocks noGrp="1"/>
          </p:cNvSpPr>
          <p:nvPr>
            <p:ph type="body" sz="quarter" idx="11"/>
          </p:nvPr>
        </p:nvSpPr>
        <p:spPr>
          <a:xfrm>
            <a:off x="701855" y="774651"/>
            <a:ext cx="5257800" cy="304800"/>
          </a:xfrm>
        </p:spPr>
        <p:txBody>
          <a:bodyPr/>
          <a:lstStyle/>
          <a:p>
            <a:r>
              <a:rPr lang="en-GB" dirty="0"/>
              <a:t>15 Mathematics of the loss function of the Proximal Policy Optimisation (PPO) </a:t>
            </a:r>
          </a:p>
        </p:txBody>
      </p:sp>
      <p:sp>
        <p:nvSpPr>
          <p:cNvPr id="5" name="Text Placeholder 1">
            <a:extLst>
              <a:ext uri="{FF2B5EF4-FFF2-40B4-BE49-F238E27FC236}">
                <a16:creationId xmlns:a16="http://schemas.microsoft.com/office/drawing/2014/main" id="{B8496629-5237-1D74-8F8B-13C16482D7A8}"/>
              </a:ext>
            </a:extLst>
          </p:cNvPr>
          <p:cNvSpPr>
            <a:spLocks noGrp="1"/>
          </p:cNvSpPr>
          <p:nvPr>
            <p:ph type="body" sz="quarter" idx="10"/>
          </p:nvPr>
        </p:nvSpPr>
        <p:spPr>
          <a:xfrm>
            <a:off x="582856" y="125834"/>
            <a:ext cx="7391400" cy="228600"/>
          </a:xfrm>
        </p:spPr>
        <p:txBody>
          <a:bodyPr/>
          <a:lstStyle/>
          <a:p>
            <a:r>
              <a:rPr lang="en-GB" dirty="0"/>
              <a:t>How ChatGPT Works: The Model Behind the ChatBot</a:t>
            </a:r>
          </a:p>
          <a:p>
            <a:r>
              <a:rPr lang="en-GB" dirty="0"/>
              <a:t>Data Science Lunch Time Session: 30/03/2023</a:t>
            </a:r>
          </a:p>
        </p:txBody>
      </p:sp>
      <p:pic>
        <p:nvPicPr>
          <p:cNvPr id="7" name="Picture 6">
            <a:extLst>
              <a:ext uri="{FF2B5EF4-FFF2-40B4-BE49-F238E27FC236}">
                <a16:creationId xmlns:a16="http://schemas.microsoft.com/office/drawing/2014/main" id="{48D745E8-181D-82D1-4506-C84D8D5E092F}"/>
              </a:ext>
            </a:extLst>
          </p:cNvPr>
          <p:cNvPicPr>
            <a:picLocks noChangeAspect="1"/>
          </p:cNvPicPr>
          <p:nvPr/>
        </p:nvPicPr>
        <p:blipFill>
          <a:blip r:embed="rId3"/>
          <a:stretch>
            <a:fillRect/>
          </a:stretch>
        </p:blipFill>
        <p:spPr>
          <a:xfrm>
            <a:off x="1271464" y="1261661"/>
            <a:ext cx="8286750" cy="1114425"/>
          </a:xfrm>
          <a:prstGeom prst="rect">
            <a:avLst/>
          </a:prstGeom>
        </p:spPr>
      </p:pic>
      <p:sp>
        <p:nvSpPr>
          <p:cNvPr id="8" name="TextBox 7">
            <a:extLst>
              <a:ext uri="{FF2B5EF4-FFF2-40B4-BE49-F238E27FC236}">
                <a16:creationId xmlns:a16="http://schemas.microsoft.com/office/drawing/2014/main" id="{D272D937-1A5D-0A71-F36E-5539EC2EA4D1}"/>
              </a:ext>
            </a:extLst>
          </p:cNvPr>
          <p:cNvSpPr txBox="1"/>
          <p:nvPr/>
        </p:nvSpPr>
        <p:spPr>
          <a:xfrm>
            <a:off x="893199" y="4606021"/>
            <a:ext cx="11298801" cy="1477328"/>
          </a:xfrm>
          <a:prstGeom prst="rect">
            <a:avLst/>
          </a:prstGeom>
          <a:noFill/>
        </p:spPr>
        <p:txBody>
          <a:bodyPr wrap="square" rtlCol="0">
            <a:spAutoFit/>
          </a:bodyPr>
          <a:lstStyle/>
          <a:p>
            <a:pPr marL="285750" indent="-285750">
              <a:buFont typeface="Arial" panose="020B0604020202020204" pitchFamily="34" charset="0"/>
              <a:buChar char="•"/>
            </a:pPr>
            <a:r>
              <a:rPr lang="en-GB" sz="1800" dirty="0">
                <a:effectLst/>
                <a:latin typeface="JLR Emeric ExtraLight" panose="02000503040000020004" pitchFamily="2" charset="0"/>
                <a:ea typeface="DengXian" panose="02010600030101010101" pitchFamily="2" charset="-122"/>
                <a:cs typeface="Arial" panose="020B0604020202020204" pitchFamily="34" charset="0"/>
              </a:rPr>
              <a:t>In the Proximal Policy Optimisation, the Reward is used in the loss function itself. </a:t>
            </a:r>
          </a:p>
          <a:p>
            <a:pPr marL="285750" indent="-285750">
              <a:buFont typeface="Arial" panose="020B0604020202020204" pitchFamily="34" charset="0"/>
              <a:buChar char="•"/>
            </a:pPr>
            <a:endParaRPr lang="en-GB" dirty="0">
              <a:latin typeface="JLR Emeric ExtraLight" panose="02000503040000020004" pitchFamily="2" charset="0"/>
              <a:ea typeface="DengXian" panose="02010600030101010101" pitchFamily="2" charset="-122"/>
              <a:cs typeface="Arial" panose="020B0604020202020204" pitchFamily="34" charset="0"/>
            </a:endParaRPr>
          </a:p>
          <a:p>
            <a:pPr marL="285750" indent="-285750">
              <a:buFont typeface="Arial" panose="020B0604020202020204" pitchFamily="34" charset="0"/>
              <a:buChar char="•"/>
            </a:pPr>
            <a:r>
              <a:rPr lang="en-GB" sz="1800" dirty="0">
                <a:effectLst/>
                <a:latin typeface="JLR Emeric ExtraLight" panose="02000503040000020004" pitchFamily="2" charset="0"/>
                <a:ea typeface="DengXian" panose="02010600030101010101" pitchFamily="2" charset="-122"/>
                <a:cs typeface="Arial" panose="020B0604020202020204" pitchFamily="34" charset="0"/>
              </a:rPr>
              <a:t>the Rewarded generated has to be utilized to further fine tune the Supervised Fine-tuned model. The above us the loss function used to make the gradient updates.  In the above equation:</a:t>
            </a:r>
          </a:p>
          <a:p>
            <a:pPr marL="285750" indent="-285750">
              <a:buFont typeface="Arial" panose="020B0604020202020204" pitchFamily="34" charset="0"/>
              <a:buChar char="•"/>
            </a:pPr>
            <a:endParaRPr lang="en-GB" dirty="0"/>
          </a:p>
        </p:txBody>
      </p:sp>
      <p:cxnSp>
        <p:nvCxnSpPr>
          <p:cNvPr id="4" name="Straight Arrow Connector 3">
            <a:extLst>
              <a:ext uri="{FF2B5EF4-FFF2-40B4-BE49-F238E27FC236}">
                <a16:creationId xmlns:a16="http://schemas.microsoft.com/office/drawing/2014/main" id="{31665DC9-93DB-4A80-CEB6-6A25838D5854}"/>
              </a:ext>
            </a:extLst>
          </p:cNvPr>
          <p:cNvCxnSpPr>
            <a:cxnSpLocks/>
          </p:cNvCxnSpPr>
          <p:nvPr/>
        </p:nvCxnSpPr>
        <p:spPr>
          <a:xfrm>
            <a:off x="4799856" y="2060848"/>
            <a:ext cx="0" cy="10801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04469D1-6B8A-B0C3-85A6-BFA6589B16F8}"/>
              </a:ext>
            </a:extLst>
          </p:cNvPr>
          <p:cNvSpPr txBox="1"/>
          <p:nvPr/>
        </p:nvSpPr>
        <p:spPr>
          <a:xfrm>
            <a:off x="3503712" y="3488562"/>
            <a:ext cx="2664294" cy="646331"/>
          </a:xfrm>
          <a:prstGeom prst="rect">
            <a:avLst/>
          </a:prstGeom>
          <a:noFill/>
        </p:spPr>
        <p:txBody>
          <a:bodyPr wrap="square" rtlCol="0">
            <a:spAutoFit/>
          </a:bodyPr>
          <a:lstStyle/>
          <a:p>
            <a:r>
              <a:rPr lang="en-GB" dirty="0">
                <a:solidFill>
                  <a:srgbClr val="FF0000"/>
                </a:solidFill>
                <a:latin typeface="JLR Emeric ExtraLight" panose="02000503040000020004" pitchFamily="2" charset="0"/>
              </a:rPr>
              <a:t>parameters that are fine tuned</a:t>
            </a:r>
          </a:p>
        </p:txBody>
      </p:sp>
      <p:cxnSp>
        <p:nvCxnSpPr>
          <p:cNvPr id="11" name="Straight Arrow Connector 10">
            <a:extLst>
              <a:ext uri="{FF2B5EF4-FFF2-40B4-BE49-F238E27FC236}">
                <a16:creationId xmlns:a16="http://schemas.microsoft.com/office/drawing/2014/main" id="{DDA66C7F-ED37-5613-9BD9-BBC674302A68}"/>
              </a:ext>
            </a:extLst>
          </p:cNvPr>
          <p:cNvCxnSpPr/>
          <p:nvPr/>
        </p:nvCxnSpPr>
        <p:spPr>
          <a:xfrm flipH="1">
            <a:off x="2423592" y="2060848"/>
            <a:ext cx="2088232" cy="16561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2072170-83C0-9C7B-00E3-6B990C541F8B}"/>
              </a:ext>
            </a:extLst>
          </p:cNvPr>
          <p:cNvSpPr txBox="1"/>
          <p:nvPr/>
        </p:nvSpPr>
        <p:spPr>
          <a:xfrm>
            <a:off x="407368" y="3864994"/>
            <a:ext cx="3096344" cy="646331"/>
          </a:xfrm>
          <a:prstGeom prst="rect">
            <a:avLst/>
          </a:prstGeom>
          <a:noFill/>
        </p:spPr>
        <p:txBody>
          <a:bodyPr wrap="square" rtlCol="0">
            <a:spAutoFit/>
          </a:bodyPr>
          <a:lstStyle/>
          <a:p>
            <a:r>
              <a:rPr lang="en-GB" dirty="0">
                <a:solidFill>
                  <a:srgbClr val="FF0000"/>
                </a:solidFill>
                <a:latin typeface="JLR Emeric ExtraLight" panose="02000503040000020004" pitchFamily="2" charset="0"/>
              </a:rPr>
              <a:t>rewards ratio – new parameters/old parameters</a:t>
            </a:r>
          </a:p>
        </p:txBody>
      </p:sp>
      <p:cxnSp>
        <p:nvCxnSpPr>
          <p:cNvPr id="14" name="Straight Arrow Connector 13">
            <a:extLst>
              <a:ext uri="{FF2B5EF4-FFF2-40B4-BE49-F238E27FC236}">
                <a16:creationId xmlns:a16="http://schemas.microsoft.com/office/drawing/2014/main" id="{EA14E875-8043-2A5B-F485-FEC83EBC42E1}"/>
              </a:ext>
            </a:extLst>
          </p:cNvPr>
          <p:cNvCxnSpPr/>
          <p:nvPr/>
        </p:nvCxnSpPr>
        <p:spPr>
          <a:xfrm>
            <a:off x="8976320" y="2060848"/>
            <a:ext cx="0" cy="14277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D189265-55A6-2A66-BA4A-BFC9343A8DF9}"/>
              </a:ext>
            </a:extLst>
          </p:cNvPr>
          <p:cNvSpPr txBox="1"/>
          <p:nvPr/>
        </p:nvSpPr>
        <p:spPr>
          <a:xfrm>
            <a:off x="8040217" y="3720186"/>
            <a:ext cx="2448266" cy="369332"/>
          </a:xfrm>
          <a:prstGeom prst="rect">
            <a:avLst/>
          </a:prstGeom>
          <a:noFill/>
        </p:spPr>
        <p:txBody>
          <a:bodyPr wrap="square" rtlCol="0">
            <a:spAutoFit/>
          </a:bodyPr>
          <a:lstStyle/>
          <a:p>
            <a:r>
              <a:rPr lang="en-GB" dirty="0">
                <a:solidFill>
                  <a:srgbClr val="FF0000"/>
                </a:solidFill>
                <a:latin typeface="JLR Emeric ExtraLight" panose="02000503040000020004" pitchFamily="2" charset="0"/>
              </a:rPr>
              <a:t>advantage function</a:t>
            </a:r>
          </a:p>
        </p:txBody>
      </p:sp>
      <p:sp>
        <p:nvSpPr>
          <p:cNvPr id="17" name="Left Brace 16">
            <a:extLst>
              <a:ext uri="{FF2B5EF4-FFF2-40B4-BE49-F238E27FC236}">
                <a16:creationId xmlns:a16="http://schemas.microsoft.com/office/drawing/2014/main" id="{FE08A0BC-44CE-B9C1-D661-3BC56C9FC784}"/>
              </a:ext>
            </a:extLst>
          </p:cNvPr>
          <p:cNvSpPr/>
          <p:nvPr/>
        </p:nvSpPr>
        <p:spPr>
          <a:xfrm rot="5400000">
            <a:off x="6718447" y="-183558"/>
            <a:ext cx="810171" cy="291916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TextBox 18">
            <a:extLst>
              <a:ext uri="{FF2B5EF4-FFF2-40B4-BE49-F238E27FC236}">
                <a16:creationId xmlns:a16="http://schemas.microsoft.com/office/drawing/2014/main" id="{D9B2CE5C-05B5-FD30-B822-E7851C198EC9}"/>
              </a:ext>
            </a:extLst>
          </p:cNvPr>
          <p:cNvSpPr txBox="1"/>
          <p:nvPr/>
        </p:nvSpPr>
        <p:spPr>
          <a:xfrm>
            <a:off x="6089497" y="321013"/>
            <a:ext cx="3312368" cy="584775"/>
          </a:xfrm>
          <a:prstGeom prst="rect">
            <a:avLst/>
          </a:prstGeom>
          <a:noFill/>
        </p:spPr>
        <p:txBody>
          <a:bodyPr wrap="square" rtlCol="0">
            <a:spAutoFit/>
          </a:bodyPr>
          <a:lstStyle/>
          <a:p>
            <a:r>
              <a:rPr lang="en-GB" sz="1600" dirty="0">
                <a:latin typeface="JLR Emeric ExtraLight" panose="02000503040000020004" pitchFamily="2" charset="0"/>
              </a:rPr>
              <a:t>Ensures that change in parameters is not too large</a:t>
            </a:r>
          </a:p>
        </p:txBody>
      </p:sp>
    </p:spTree>
    <p:extLst>
      <p:ext uri="{BB962C8B-B14F-4D97-AF65-F5344CB8AC3E}">
        <p14:creationId xmlns:p14="http://schemas.microsoft.com/office/powerpoint/2010/main" val="3892296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761EBB-BE16-5363-E8E5-C5CD97BB1ECB}"/>
              </a:ext>
            </a:extLst>
          </p:cNvPr>
          <p:cNvSpPr>
            <a:spLocks noGrp="1"/>
          </p:cNvSpPr>
          <p:nvPr>
            <p:ph type="body" sz="quarter" idx="11"/>
          </p:nvPr>
        </p:nvSpPr>
        <p:spPr/>
        <p:txBody>
          <a:bodyPr/>
          <a:lstStyle/>
          <a:p>
            <a:r>
              <a:rPr lang="en-GB" dirty="0"/>
              <a:t>16 ChatGPT is ready!</a:t>
            </a:r>
          </a:p>
        </p:txBody>
      </p:sp>
      <p:sp>
        <p:nvSpPr>
          <p:cNvPr id="5" name="Text Placeholder 1">
            <a:extLst>
              <a:ext uri="{FF2B5EF4-FFF2-40B4-BE49-F238E27FC236}">
                <a16:creationId xmlns:a16="http://schemas.microsoft.com/office/drawing/2014/main" id="{2EF577E3-5DFC-A5EB-48DE-6231C4885196}"/>
              </a:ext>
            </a:extLst>
          </p:cNvPr>
          <p:cNvSpPr>
            <a:spLocks noGrp="1"/>
          </p:cNvSpPr>
          <p:nvPr>
            <p:ph type="body" sz="quarter" idx="10"/>
          </p:nvPr>
        </p:nvSpPr>
        <p:spPr>
          <a:xfrm>
            <a:off x="609600" y="341313"/>
            <a:ext cx="7391400" cy="228600"/>
          </a:xfrm>
        </p:spPr>
        <p:txBody>
          <a:bodyPr/>
          <a:lstStyle/>
          <a:p>
            <a:r>
              <a:rPr lang="en-GB" dirty="0"/>
              <a:t>How ChatGPT Works: The Model Behind the ChatBot</a:t>
            </a:r>
          </a:p>
          <a:p>
            <a:r>
              <a:rPr lang="en-GB" dirty="0"/>
              <a:t>Data Science Lunch Time Session: 30/03/2023</a:t>
            </a:r>
          </a:p>
        </p:txBody>
      </p:sp>
      <p:sp>
        <p:nvSpPr>
          <p:cNvPr id="6" name="TextBox 5">
            <a:extLst>
              <a:ext uri="{FF2B5EF4-FFF2-40B4-BE49-F238E27FC236}">
                <a16:creationId xmlns:a16="http://schemas.microsoft.com/office/drawing/2014/main" id="{EC24D576-DAD5-748B-CA10-2DFC81171B18}"/>
              </a:ext>
            </a:extLst>
          </p:cNvPr>
          <p:cNvSpPr txBox="1"/>
          <p:nvPr/>
        </p:nvSpPr>
        <p:spPr>
          <a:xfrm>
            <a:off x="4151784" y="3395087"/>
            <a:ext cx="10873208" cy="369332"/>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JLR Emeric ExtraLight" panose="02000503040000020004" pitchFamily="2" charset="0"/>
              </a:rPr>
              <a:t>ChatGPT is now ready</a:t>
            </a:r>
          </a:p>
        </p:txBody>
      </p:sp>
    </p:spTree>
    <p:extLst>
      <p:ext uri="{BB962C8B-B14F-4D97-AF65-F5344CB8AC3E}">
        <p14:creationId xmlns:p14="http://schemas.microsoft.com/office/powerpoint/2010/main" val="1949533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1E812A-DEB6-8F56-EBF6-FD8E3E11485B}"/>
              </a:ext>
            </a:extLst>
          </p:cNvPr>
          <p:cNvSpPr>
            <a:spLocks noGrp="1"/>
          </p:cNvSpPr>
          <p:nvPr>
            <p:ph type="body" sz="quarter" idx="10"/>
          </p:nvPr>
        </p:nvSpPr>
        <p:spPr>
          <a:xfrm>
            <a:off x="1343472" y="2420888"/>
            <a:ext cx="7543800" cy="609600"/>
          </a:xfrm>
        </p:spPr>
        <p:txBody>
          <a:bodyPr/>
          <a:lstStyle/>
          <a:p>
            <a:pPr marL="0" indent="0">
              <a:buNone/>
            </a:pPr>
            <a:r>
              <a:rPr lang="en-GB" dirty="0"/>
              <a:t>01. An overview of ChatGPT and  it’s training steps</a:t>
            </a:r>
          </a:p>
        </p:txBody>
      </p:sp>
      <p:sp>
        <p:nvSpPr>
          <p:cNvPr id="3" name="Text Placeholder 2">
            <a:extLst>
              <a:ext uri="{FF2B5EF4-FFF2-40B4-BE49-F238E27FC236}">
                <a16:creationId xmlns:a16="http://schemas.microsoft.com/office/drawing/2014/main" id="{620E0E6E-6269-7B50-7238-A32D49E072E7}"/>
              </a:ext>
            </a:extLst>
          </p:cNvPr>
          <p:cNvSpPr>
            <a:spLocks noGrp="1"/>
          </p:cNvSpPr>
          <p:nvPr>
            <p:ph type="body" sz="quarter" idx="11"/>
          </p:nvPr>
        </p:nvSpPr>
        <p:spPr>
          <a:xfrm>
            <a:off x="1242481" y="3651906"/>
            <a:ext cx="9437356" cy="218758"/>
          </a:xfrm>
        </p:spPr>
        <p:txBody>
          <a:bodyPr/>
          <a:lstStyle/>
          <a:p>
            <a:pPr marL="0" indent="0">
              <a:buNone/>
            </a:pPr>
            <a:r>
              <a:rPr lang="en-GB" dirty="0"/>
              <a:t>- Ingredients of ChatGPT, Training Steps</a:t>
            </a:r>
          </a:p>
        </p:txBody>
      </p:sp>
    </p:spTree>
    <p:extLst>
      <p:ext uri="{BB962C8B-B14F-4D97-AF65-F5344CB8AC3E}">
        <p14:creationId xmlns:p14="http://schemas.microsoft.com/office/powerpoint/2010/main" val="2637920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3ECF15-63D3-2984-19B2-72A4D563C22A}"/>
              </a:ext>
            </a:extLst>
          </p:cNvPr>
          <p:cNvSpPr>
            <a:spLocks noGrp="1"/>
          </p:cNvSpPr>
          <p:nvPr>
            <p:ph type="body" sz="quarter" idx="10"/>
          </p:nvPr>
        </p:nvSpPr>
        <p:spPr/>
        <p:txBody>
          <a:bodyPr/>
          <a:lstStyle/>
          <a:p>
            <a:r>
              <a:rPr lang="en-GB" dirty="0"/>
              <a:t>How ChatGPT Works: The Model Behind the ChatBot</a:t>
            </a:r>
          </a:p>
          <a:p>
            <a:r>
              <a:rPr lang="en-GB" dirty="0"/>
              <a:t>Data Science Lunch Time Session: 30/03/2023</a:t>
            </a:r>
          </a:p>
        </p:txBody>
      </p:sp>
      <p:sp>
        <p:nvSpPr>
          <p:cNvPr id="3" name="Text Placeholder 2">
            <a:extLst>
              <a:ext uri="{FF2B5EF4-FFF2-40B4-BE49-F238E27FC236}">
                <a16:creationId xmlns:a16="http://schemas.microsoft.com/office/drawing/2014/main" id="{EA15223B-CA13-02FD-CE2B-A95FBBABA944}"/>
              </a:ext>
            </a:extLst>
          </p:cNvPr>
          <p:cNvSpPr>
            <a:spLocks noGrp="1"/>
          </p:cNvSpPr>
          <p:nvPr>
            <p:ph type="body" sz="quarter" idx="11"/>
          </p:nvPr>
        </p:nvSpPr>
        <p:spPr>
          <a:xfrm>
            <a:off x="599002" y="909907"/>
            <a:ext cx="5715002" cy="304800"/>
          </a:xfrm>
        </p:spPr>
        <p:txBody>
          <a:bodyPr/>
          <a:lstStyle/>
          <a:p>
            <a:r>
              <a:rPr lang="en-GB" dirty="0"/>
              <a:t>01 An overview of ChatGPT: What is ChatGPT?</a:t>
            </a:r>
          </a:p>
        </p:txBody>
      </p:sp>
      <p:pic>
        <p:nvPicPr>
          <p:cNvPr id="6" name="Picture 5">
            <a:extLst>
              <a:ext uri="{FF2B5EF4-FFF2-40B4-BE49-F238E27FC236}">
                <a16:creationId xmlns:a16="http://schemas.microsoft.com/office/drawing/2014/main" id="{3B2CB487-C7F9-F363-A2B4-4A5CA05C625F}"/>
              </a:ext>
            </a:extLst>
          </p:cNvPr>
          <p:cNvPicPr>
            <a:picLocks noChangeAspect="1"/>
          </p:cNvPicPr>
          <p:nvPr/>
        </p:nvPicPr>
        <p:blipFill>
          <a:blip r:embed="rId3"/>
          <a:stretch>
            <a:fillRect/>
          </a:stretch>
        </p:blipFill>
        <p:spPr>
          <a:xfrm>
            <a:off x="6314004" y="224902"/>
            <a:ext cx="5922169" cy="2878931"/>
          </a:xfrm>
          <a:prstGeom prst="rect">
            <a:avLst/>
          </a:prstGeom>
        </p:spPr>
      </p:pic>
      <p:sp>
        <p:nvSpPr>
          <p:cNvPr id="7" name="TextBox 6">
            <a:extLst>
              <a:ext uri="{FF2B5EF4-FFF2-40B4-BE49-F238E27FC236}">
                <a16:creationId xmlns:a16="http://schemas.microsoft.com/office/drawing/2014/main" id="{E283CEB2-2E6C-17F0-CCC6-A6458C3FBA2C}"/>
              </a:ext>
            </a:extLst>
          </p:cNvPr>
          <p:cNvSpPr txBox="1"/>
          <p:nvPr/>
        </p:nvSpPr>
        <p:spPr>
          <a:xfrm>
            <a:off x="658182" y="1406270"/>
            <a:ext cx="5486400" cy="2492990"/>
          </a:xfrm>
          <a:prstGeom prst="rect">
            <a:avLst/>
          </a:prstGeom>
          <a:noFill/>
        </p:spPr>
        <p:txBody>
          <a:bodyPr wrap="square" rtlCol="0">
            <a:spAutoFit/>
          </a:bodyPr>
          <a:lstStyle/>
          <a:p>
            <a:pPr marL="285750" indent="-285750">
              <a:buFont typeface="Arial" panose="020B0604020202020204" pitchFamily="34" charset="0"/>
              <a:buChar char="•"/>
            </a:pPr>
            <a:r>
              <a:rPr lang="en-GB" sz="2000" dirty="0">
                <a:latin typeface="JLR Emeric ExtraLight" panose="02000503040000020004" pitchFamily="2" charset="0"/>
              </a:rPr>
              <a:t>ChatGPT: Built on top of GPT and Reinforcement Learning </a:t>
            </a:r>
          </a:p>
          <a:p>
            <a:endParaRPr lang="en-GB" sz="2000" dirty="0">
              <a:latin typeface="JLR Emeric ExtraLight" panose="02000503040000020004" pitchFamily="2" charset="0"/>
            </a:endParaRPr>
          </a:p>
          <a:p>
            <a:pPr marL="285750" indent="-285750">
              <a:buFont typeface="Arial" panose="020B0604020202020204" pitchFamily="34" charset="0"/>
              <a:buChar char="•"/>
            </a:pPr>
            <a:endParaRPr lang="en-GB" sz="2000" dirty="0">
              <a:latin typeface="JLR Emeric ExtraLight" panose="02000503040000020004" pitchFamily="2" charset="0"/>
            </a:endParaRPr>
          </a:p>
          <a:p>
            <a:pPr marL="285750" indent="-285750">
              <a:buFont typeface="Arial" panose="020B0604020202020204" pitchFamily="34" charset="0"/>
              <a:buChar char="•"/>
            </a:pPr>
            <a:r>
              <a:rPr lang="en-GB" sz="2000" dirty="0">
                <a:latin typeface="JLR Emeric ExtraLight" panose="02000503040000020004" pitchFamily="2" charset="0"/>
              </a:rPr>
              <a:t>GPT: Language models built on top of Transformer Neural Network </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endParaRPr lang="en-GB" dirty="0">
              <a:latin typeface="JLR Emeric ExtraLight" panose="02000503040000020004" pitchFamily="2" charset="0"/>
            </a:endParaRPr>
          </a:p>
        </p:txBody>
      </p:sp>
      <p:pic>
        <p:nvPicPr>
          <p:cNvPr id="8" name="Picture 7">
            <a:extLst>
              <a:ext uri="{FF2B5EF4-FFF2-40B4-BE49-F238E27FC236}">
                <a16:creationId xmlns:a16="http://schemas.microsoft.com/office/drawing/2014/main" id="{B8291D82-CF44-8D97-D10E-1C351BCA8241}"/>
              </a:ext>
            </a:extLst>
          </p:cNvPr>
          <p:cNvPicPr>
            <a:picLocks noChangeAspect="1"/>
          </p:cNvPicPr>
          <p:nvPr/>
        </p:nvPicPr>
        <p:blipFill>
          <a:blip r:embed="rId4"/>
          <a:stretch>
            <a:fillRect/>
          </a:stretch>
        </p:blipFill>
        <p:spPr>
          <a:xfrm>
            <a:off x="7896200" y="2449666"/>
            <a:ext cx="3426143" cy="4494848"/>
          </a:xfrm>
          <a:prstGeom prst="rect">
            <a:avLst/>
          </a:prstGeom>
          <a:scene3d>
            <a:camera prst="orthographicFront">
              <a:rot lat="0" lon="0" rev="5400000"/>
            </a:camera>
            <a:lightRig rig="threePt" dir="t"/>
          </a:scene3d>
        </p:spPr>
      </p:pic>
      <p:sp>
        <p:nvSpPr>
          <p:cNvPr id="11" name="TextBox 10">
            <a:extLst>
              <a:ext uri="{FF2B5EF4-FFF2-40B4-BE49-F238E27FC236}">
                <a16:creationId xmlns:a16="http://schemas.microsoft.com/office/drawing/2014/main" id="{8C83955C-DD9A-9A8C-F543-0F57CBF5D1F7}"/>
              </a:ext>
            </a:extLst>
          </p:cNvPr>
          <p:cNvSpPr txBox="1"/>
          <p:nvPr/>
        </p:nvSpPr>
        <p:spPr>
          <a:xfrm>
            <a:off x="7536160" y="6264748"/>
            <a:ext cx="4349669" cy="369332"/>
          </a:xfrm>
          <a:prstGeom prst="rect">
            <a:avLst/>
          </a:prstGeom>
          <a:noFill/>
        </p:spPr>
        <p:txBody>
          <a:bodyPr wrap="square" rtlCol="0">
            <a:spAutoFit/>
          </a:bodyPr>
          <a:lstStyle/>
          <a:p>
            <a:r>
              <a:rPr lang="en-GB" dirty="0">
                <a:solidFill>
                  <a:srgbClr val="FF0000"/>
                </a:solidFill>
              </a:rPr>
              <a:t>Transformer Neural Network Architecture</a:t>
            </a:r>
          </a:p>
        </p:txBody>
      </p:sp>
      <p:pic>
        <p:nvPicPr>
          <p:cNvPr id="10" name="Picture 9">
            <a:extLst>
              <a:ext uri="{FF2B5EF4-FFF2-40B4-BE49-F238E27FC236}">
                <a16:creationId xmlns:a16="http://schemas.microsoft.com/office/drawing/2014/main" id="{A415FA92-DFB7-488D-4FAE-604E71D89835}"/>
              </a:ext>
            </a:extLst>
          </p:cNvPr>
          <p:cNvPicPr>
            <a:picLocks noChangeAspect="1"/>
          </p:cNvPicPr>
          <p:nvPr/>
        </p:nvPicPr>
        <p:blipFill>
          <a:blip r:embed="rId5"/>
          <a:stretch>
            <a:fillRect/>
          </a:stretch>
        </p:blipFill>
        <p:spPr>
          <a:xfrm>
            <a:off x="4325171" y="3696378"/>
            <a:ext cx="2947035" cy="2656999"/>
          </a:xfrm>
          <a:prstGeom prst="rect">
            <a:avLst/>
          </a:prstGeom>
        </p:spPr>
      </p:pic>
      <p:pic>
        <p:nvPicPr>
          <p:cNvPr id="9" name="Picture 8">
            <a:extLst>
              <a:ext uri="{FF2B5EF4-FFF2-40B4-BE49-F238E27FC236}">
                <a16:creationId xmlns:a16="http://schemas.microsoft.com/office/drawing/2014/main" id="{F4182C64-3416-8396-6FCD-242D2DB388BC}"/>
              </a:ext>
            </a:extLst>
          </p:cNvPr>
          <p:cNvPicPr>
            <a:picLocks noChangeAspect="1"/>
          </p:cNvPicPr>
          <p:nvPr/>
        </p:nvPicPr>
        <p:blipFill>
          <a:blip r:embed="rId6"/>
          <a:stretch>
            <a:fillRect/>
          </a:stretch>
        </p:blipFill>
        <p:spPr>
          <a:xfrm>
            <a:off x="318434" y="3470470"/>
            <a:ext cx="3566160" cy="2978944"/>
          </a:xfrm>
          <a:prstGeom prst="rect">
            <a:avLst/>
          </a:prstGeom>
        </p:spPr>
      </p:pic>
    </p:spTree>
    <p:extLst>
      <p:ext uri="{BB962C8B-B14F-4D97-AF65-F5344CB8AC3E}">
        <p14:creationId xmlns:p14="http://schemas.microsoft.com/office/powerpoint/2010/main" val="577768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B840ED-BC02-ED5A-4E56-F3DBC8F50BD4}"/>
              </a:ext>
            </a:extLst>
          </p:cNvPr>
          <p:cNvSpPr>
            <a:spLocks noGrp="1"/>
          </p:cNvSpPr>
          <p:nvPr>
            <p:ph type="body" sz="quarter" idx="11"/>
          </p:nvPr>
        </p:nvSpPr>
        <p:spPr>
          <a:xfrm>
            <a:off x="609600" y="961231"/>
            <a:ext cx="5630416" cy="228601"/>
          </a:xfrm>
        </p:spPr>
        <p:txBody>
          <a:bodyPr/>
          <a:lstStyle/>
          <a:p>
            <a:r>
              <a:rPr lang="en-GB" dirty="0"/>
              <a:t>02 An overview of ChatGPT: What are Language models?</a:t>
            </a:r>
          </a:p>
        </p:txBody>
      </p:sp>
      <p:sp>
        <p:nvSpPr>
          <p:cNvPr id="4" name="Content Placeholder 3">
            <a:extLst>
              <a:ext uri="{FF2B5EF4-FFF2-40B4-BE49-F238E27FC236}">
                <a16:creationId xmlns:a16="http://schemas.microsoft.com/office/drawing/2014/main" id="{FB1E6981-3384-033A-38E5-7A8ACA0ED57B}"/>
              </a:ext>
            </a:extLst>
          </p:cNvPr>
          <p:cNvSpPr>
            <a:spLocks noGrp="1"/>
          </p:cNvSpPr>
          <p:nvPr>
            <p:ph idx="1"/>
          </p:nvPr>
        </p:nvSpPr>
        <p:spPr>
          <a:xfrm>
            <a:off x="256456" y="2128218"/>
            <a:ext cx="6336704" cy="3600450"/>
          </a:xfrm>
        </p:spPr>
        <p:txBody>
          <a:bodyPr/>
          <a:lstStyle/>
          <a:p>
            <a:pPr marL="342900" indent="-342900">
              <a:buFont typeface="Arial" panose="020B0604020202020204" pitchFamily="34" charset="0"/>
              <a:buChar char="•"/>
            </a:pPr>
            <a:r>
              <a:rPr lang="en-GB" sz="2000" dirty="0"/>
              <a:t>Mathematical understanding of language</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Understand probability distribution of sequence of words</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Understand context </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Given a sequence of words, language model will know what next</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Fine tuning of language models amongst others</a:t>
            </a:r>
          </a:p>
          <a:p>
            <a:pPr marL="342900" indent="-342900">
              <a:buFont typeface="Arial" panose="020B0604020202020204" pitchFamily="34" charset="0"/>
              <a:buChar char="•"/>
            </a:pPr>
            <a:endParaRPr lang="en-GB" sz="2000" dirty="0"/>
          </a:p>
        </p:txBody>
      </p:sp>
      <p:sp>
        <p:nvSpPr>
          <p:cNvPr id="5" name="Text Placeholder 1">
            <a:extLst>
              <a:ext uri="{FF2B5EF4-FFF2-40B4-BE49-F238E27FC236}">
                <a16:creationId xmlns:a16="http://schemas.microsoft.com/office/drawing/2014/main" id="{8CAAA5EE-7501-6A15-C3CB-173B4ADF36A7}"/>
              </a:ext>
            </a:extLst>
          </p:cNvPr>
          <p:cNvSpPr>
            <a:spLocks noGrp="1"/>
          </p:cNvSpPr>
          <p:nvPr>
            <p:ph type="body" sz="quarter" idx="10"/>
          </p:nvPr>
        </p:nvSpPr>
        <p:spPr>
          <a:xfrm>
            <a:off x="609600" y="341313"/>
            <a:ext cx="7391400" cy="228600"/>
          </a:xfrm>
        </p:spPr>
        <p:txBody>
          <a:bodyPr/>
          <a:lstStyle/>
          <a:p>
            <a:r>
              <a:rPr lang="en-GB" dirty="0"/>
              <a:t>How ChatGPT Works: The Model Behind the ChatBot</a:t>
            </a:r>
          </a:p>
          <a:p>
            <a:r>
              <a:rPr lang="en-GB" dirty="0"/>
              <a:t>Data Science Lunch Time Session: 30/03/2023</a:t>
            </a:r>
          </a:p>
        </p:txBody>
      </p:sp>
      <p:pic>
        <p:nvPicPr>
          <p:cNvPr id="7" name="Picture 6">
            <a:extLst>
              <a:ext uri="{FF2B5EF4-FFF2-40B4-BE49-F238E27FC236}">
                <a16:creationId xmlns:a16="http://schemas.microsoft.com/office/drawing/2014/main" id="{9DD23EAA-D33F-EADF-B341-17D52F960098}"/>
              </a:ext>
            </a:extLst>
          </p:cNvPr>
          <p:cNvPicPr>
            <a:picLocks noChangeAspect="1"/>
          </p:cNvPicPr>
          <p:nvPr/>
        </p:nvPicPr>
        <p:blipFill>
          <a:blip r:embed="rId3"/>
          <a:stretch>
            <a:fillRect/>
          </a:stretch>
        </p:blipFill>
        <p:spPr>
          <a:xfrm>
            <a:off x="6737932" y="341313"/>
            <a:ext cx="5547836" cy="2608898"/>
          </a:xfrm>
          <a:prstGeom prst="rect">
            <a:avLst/>
          </a:prstGeom>
        </p:spPr>
      </p:pic>
      <p:pic>
        <p:nvPicPr>
          <p:cNvPr id="8" name="Picture 7">
            <a:extLst>
              <a:ext uri="{FF2B5EF4-FFF2-40B4-BE49-F238E27FC236}">
                <a16:creationId xmlns:a16="http://schemas.microsoft.com/office/drawing/2014/main" id="{A0204AC6-806B-8F92-338D-071E1FBAF01A}"/>
              </a:ext>
            </a:extLst>
          </p:cNvPr>
          <p:cNvPicPr>
            <a:picLocks noChangeAspect="1"/>
          </p:cNvPicPr>
          <p:nvPr/>
        </p:nvPicPr>
        <p:blipFill>
          <a:blip r:embed="rId4"/>
          <a:stretch>
            <a:fillRect/>
          </a:stretch>
        </p:blipFill>
        <p:spPr>
          <a:xfrm>
            <a:off x="6550766" y="4149080"/>
            <a:ext cx="5922169" cy="2878931"/>
          </a:xfrm>
          <a:prstGeom prst="rect">
            <a:avLst/>
          </a:prstGeom>
        </p:spPr>
      </p:pic>
    </p:spTree>
    <p:extLst>
      <p:ext uri="{BB962C8B-B14F-4D97-AF65-F5344CB8AC3E}">
        <p14:creationId xmlns:p14="http://schemas.microsoft.com/office/powerpoint/2010/main" val="970948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A870B0C-DF15-656D-206E-271BBD93CEA8}"/>
              </a:ext>
            </a:extLst>
          </p:cNvPr>
          <p:cNvSpPr>
            <a:spLocks noGrp="1"/>
          </p:cNvSpPr>
          <p:nvPr>
            <p:ph type="body" sz="quarter" idx="11"/>
          </p:nvPr>
        </p:nvSpPr>
        <p:spPr>
          <a:xfrm>
            <a:off x="609600" y="1095374"/>
            <a:ext cx="5990456" cy="485775"/>
          </a:xfrm>
        </p:spPr>
        <p:txBody>
          <a:bodyPr/>
          <a:lstStyle/>
          <a:p>
            <a:r>
              <a:rPr lang="en-GB" dirty="0"/>
              <a:t>03 An overview of ChatGPT: What is the Transformer Model?</a:t>
            </a:r>
          </a:p>
          <a:p>
            <a:endParaRPr lang="en-GB" dirty="0"/>
          </a:p>
          <a:p>
            <a:endParaRPr lang="en-GB" dirty="0"/>
          </a:p>
        </p:txBody>
      </p:sp>
      <p:sp>
        <p:nvSpPr>
          <p:cNvPr id="4" name="Content Placeholder 3">
            <a:extLst>
              <a:ext uri="{FF2B5EF4-FFF2-40B4-BE49-F238E27FC236}">
                <a16:creationId xmlns:a16="http://schemas.microsoft.com/office/drawing/2014/main" id="{D42612CF-1B7C-77F8-C84A-DA816432961E}"/>
              </a:ext>
            </a:extLst>
          </p:cNvPr>
          <p:cNvSpPr>
            <a:spLocks noGrp="1"/>
          </p:cNvSpPr>
          <p:nvPr>
            <p:ph idx="1"/>
          </p:nvPr>
        </p:nvSpPr>
        <p:spPr>
          <a:xfrm>
            <a:off x="609600" y="1916832"/>
            <a:ext cx="4622304" cy="3600450"/>
          </a:xfrm>
        </p:spPr>
        <p:txBody>
          <a:bodyPr/>
          <a:lstStyle/>
          <a:p>
            <a:pPr marL="171450" indent="-171450">
              <a:buFont typeface="Arial" panose="020B0604020202020204" pitchFamily="34" charset="0"/>
              <a:buChar char="•"/>
            </a:pPr>
            <a:r>
              <a:rPr lang="en-GB" dirty="0"/>
              <a:t>Sequence to Sequence model</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Sequence of words </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Encoder</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Decoder</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Language Translation</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Bidirectional Encoding Representation of Transformers</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Generative Pre-Trained Transformer model</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Language Models</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ChatGPT</a:t>
            </a:r>
          </a:p>
        </p:txBody>
      </p:sp>
      <p:sp>
        <p:nvSpPr>
          <p:cNvPr id="5" name="Text Placeholder 1">
            <a:extLst>
              <a:ext uri="{FF2B5EF4-FFF2-40B4-BE49-F238E27FC236}">
                <a16:creationId xmlns:a16="http://schemas.microsoft.com/office/drawing/2014/main" id="{9937CE01-D419-3F63-E107-5E28D90A9E1A}"/>
              </a:ext>
            </a:extLst>
          </p:cNvPr>
          <p:cNvSpPr>
            <a:spLocks noGrp="1"/>
          </p:cNvSpPr>
          <p:nvPr>
            <p:ph type="body" sz="quarter" idx="10"/>
          </p:nvPr>
        </p:nvSpPr>
        <p:spPr>
          <a:xfrm>
            <a:off x="609600" y="341313"/>
            <a:ext cx="7391400" cy="228600"/>
          </a:xfrm>
        </p:spPr>
        <p:txBody>
          <a:bodyPr/>
          <a:lstStyle/>
          <a:p>
            <a:r>
              <a:rPr lang="en-GB" dirty="0"/>
              <a:t>How ChatGPT Works: The Model Behind the ChatBot</a:t>
            </a:r>
          </a:p>
          <a:p>
            <a:r>
              <a:rPr lang="en-GB" dirty="0"/>
              <a:t>Data Science Lunch Time Session: 30/03/2023</a:t>
            </a:r>
          </a:p>
        </p:txBody>
      </p:sp>
      <p:pic>
        <p:nvPicPr>
          <p:cNvPr id="8" name="Picture 7">
            <a:extLst>
              <a:ext uri="{FF2B5EF4-FFF2-40B4-BE49-F238E27FC236}">
                <a16:creationId xmlns:a16="http://schemas.microsoft.com/office/drawing/2014/main" id="{002EE661-C0A0-222D-1E8F-44BD2087BFC2}"/>
              </a:ext>
            </a:extLst>
          </p:cNvPr>
          <p:cNvPicPr>
            <a:picLocks noChangeAspect="1"/>
          </p:cNvPicPr>
          <p:nvPr/>
        </p:nvPicPr>
        <p:blipFill>
          <a:blip r:embed="rId3"/>
          <a:stretch>
            <a:fillRect/>
          </a:stretch>
        </p:blipFill>
        <p:spPr>
          <a:xfrm>
            <a:off x="8112224" y="3284984"/>
            <a:ext cx="2803208" cy="3677603"/>
          </a:xfrm>
          <a:prstGeom prst="rect">
            <a:avLst/>
          </a:prstGeom>
        </p:spPr>
      </p:pic>
      <p:pic>
        <p:nvPicPr>
          <p:cNvPr id="9" name="Picture 8">
            <a:extLst>
              <a:ext uri="{FF2B5EF4-FFF2-40B4-BE49-F238E27FC236}">
                <a16:creationId xmlns:a16="http://schemas.microsoft.com/office/drawing/2014/main" id="{EF1E66FF-D9ED-7DA3-E58C-A366567C68B6}"/>
              </a:ext>
            </a:extLst>
          </p:cNvPr>
          <p:cNvPicPr>
            <a:picLocks noChangeAspect="1"/>
          </p:cNvPicPr>
          <p:nvPr/>
        </p:nvPicPr>
        <p:blipFill>
          <a:blip r:embed="rId4"/>
          <a:stretch>
            <a:fillRect/>
          </a:stretch>
        </p:blipFill>
        <p:spPr>
          <a:xfrm>
            <a:off x="6269831" y="0"/>
            <a:ext cx="5922169" cy="2878931"/>
          </a:xfrm>
          <a:prstGeom prst="rect">
            <a:avLst/>
          </a:prstGeom>
        </p:spPr>
      </p:pic>
      <p:sp>
        <p:nvSpPr>
          <p:cNvPr id="2" name="TextBox 1">
            <a:extLst>
              <a:ext uri="{FF2B5EF4-FFF2-40B4-BE49-F238E27FC236}">
                <a16:creationId xmlns:a16="http://schemas.microsoft.com/office/drawing/2014/main" id="{DDE0A0F2-668C-22D1-56B5-752D580AD677}"/>
              </a:ext>
            </a:extLst>
          </p:cNvPr>
          <p:cNvSpPr txBox="1"/>
          <p:nvPr/>
        </p:nvSpPr>
        <p:spPr>
          <a:xfrm>
            <a:off x="7693968" y="2712093"/>
            <a:ext cx="3888432" cy="646331"/>
          </a:xfrm>
          <a:prstGeom prst="rect">
            <a:avLst/>
          </a:prstGeom>
          <a:noFill/>
        </p:spPr>
        <p:txBody>
          <a:bodyPr wrap="square" rtlCol="0">
            <a:spAutoFit/>
          </a:bodyPr>
          <a:lstStyle/>
          <a:p>
            <a:r>
              <a:rPr lang="en-GB" dirty="0">
                <a:solidFill>
                  <a:srgbClr val="FF0000"/>
                </a:solidFill>
              </a:rPr>
              <a:t>Transformer Neural Network Architecture: Language Translation</a:t>
            </a:r>
          </a:p>
        </p:txBody>
      </p:sp>
    </p:spTree>
    <p:extLst>
      <p:ext uri="{BB962C8B-B14F-4D97-AF65-F5344CB8AC3E}">
        <p14:creationId xmlns:p14="http://schemas.microsoft.com/office/powerpoint/2010/main" val="1128562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B582438-0607-9CFE-7017-2C2D19766116}"/>
              </a:ext>
            </a:extLst>
          </p:cNvPr>
          <p:cNvSpPr>
            <a:spLocks noGrp="1"/>
          </p:cNvSpPr>
          <p:nvPr>
            <p:ph type="body" sz="quarter" idx="11"/>
          </p:nvPr>
        </p:nvSpPr>
        <p:spPr>
          <a:xfrm>
            <a:off x="609600" y="866564"/>
            <a:ext cx="5257800" cy="304800"/>
          </a:xfrm>
        </p:spPr>
        <p:txBody>
          <a:bodyPr/>
          <a:lstStyle/>
          <a:p>
            <a:r>
              <a:rPr lang="en-GB" dirty="0"/>
              <a:t>04 An overview of ChatGPT: What is the Transformer Model - Continued?</a:t>
            </a:r>
          </a:p>
        </p:txBody>
      </p:sp>
      <p:sp>
        <p:nvSpPr>
          <p:cNvPr id="5" name="Text Placeholder 1">
            <a:extLst>
              <a:ext uri="{FF2B5EF4-FFF2-40B4-BE49-F238E27FC236}">
                <a16:creationId xmlns:a16="http://schemas.microsoft.com/office/drawing/2014/main" id="{03CF6EA9-9293-5F11-E641-1EB4A43A0F92}"/>
              </a:ext>
            </a:extLst>
          </p:cNvPr>
          <p:cNvSpPr>
            <a:spLocks noGrp="1"/>
          </p:cNvSpPr>
          <p:nvPr>
            <p:ph type="body" sz="quarter" idx="10"/>
          </p:nvPr>
        </p:nvSpPr>
        <p:spPr>
          <a:xfrm>
            <a:off x="609600" y="341312"/>
            <a:ext cx="7214592" cy="423392"/>
          </a:xfrm>
        </p:spPr>
        <p:txBody>
          <a:bodyPr/>
          <a:lstStyle/>
          <a:p>
            <a:r>
              <a:rPr lang="en-GB" dirty="0"/>
              <a:t>How ChatGPT Works: The Model Behind the ChatBot</a:t>
            </a:r>
          </a:p>
          <a:p>
            <a:r>
              <a:rPr lang="en-GB" dirty="0"/>
              <a:t>Data Science Lunch Time Session: 30/03/2023</a:t>
            </a:r>
          </a:p>
        </p:txBody>
      </p:sp>
      <p:pic>
        <p:nvPicPr>
          <p:cNvPr id="7" name="Picture 6">
            <a:extLst>
              <a:ext uri="{FF2B5EF4-FFF2-40B4-BE49-F238E27FC236}">
                <a16:creationId xmlns:a16="http://schemas.microsoft.com/office/drawing/2014/main" id="{84BBBB62-42BB-A9A6-B0CE-3DE7ED1A046D}"/>
              </a:ext>
            </a:extLst>
          </p:cNvPr>
          <p:cNvPicPr>
            <a:picLocks noChangeAspect="1"/>
          </p:cNvPicPr>
          <p:nvPr/>
        </p:nvPicPr>
        <p:blipFill>
          <a:blip r:embed="rId3"/>
          <a:stretch>
            <a:fillRect/>
          </a:stretch>
        </p:blipFill>
        <p:spPr>
          <a:xfrm>
            <a:off x="353579" y="1468015"/>
            <a:ext cx="4486275" cy="4286250"/>
          </a:xfrm>
          <a:prstGeom prst="rect">
            <a:avLst/>
          </a:prstGeom>
        </p:spPr>
      </p:pic>
      <p:pic>
        <p:nvPicPr>
          <p:cNvPr id="9" name="Picture 8">
            <a:extLst>
              <a:ext uri="{FF2B5EF4-FFF2-40B4-BE49-F238E27FC236}">
                <a16:creationId xmlns:a16="http://schemas.microsoft.com/office/drawing/2014/main" id="{431265E0-74F5-0B0D-24C6-A6B12E2B5E88}"/>
              </a:ext>
            </a:extLst>
          </p:cNvPr>
          <p:cNvPicPr>
            <a:picLocks noChangeAspect="1"/>
          </p:cNvPicPr>
          <p:nvPr/>
        </p:nvPicPr>
        <p:blipFill>
          <a:blip r:embed="rId4"/>
          <a:stretch>
            <a:fillRect/>
          </a:stretch>
        </p:blipFill>
        <p:spPr>
          <a:xfrm>
            <a:off x="5591944" y="555971"/>
            <a:ext cx="5114925" cy="3867150"/>
          </a:xfrm>
          <a:prstGeom prst="rect">
            <a:avLst/>
          </a:prstGeom>
        </p:spPr>
      </p:pic>
      <p:sp>
        <p:nvSpPr>
          <p:cNvPr id="10" name="TextBox 9">
            <a:extLst>
              <a:ext uri="{FF2B5EF4-FFF2-40B4-BE49-F238E27FC236}">
                <a16:creationId xmlns:a16="http://schemas.microsoft.com/office/drawing/2014/main" id="{81895F8B-9324-6FB3-0BDB-AF66DE7F2A5C}"/>
              </a:ext>
            </a:extLst>
          </p:cNvPr>
          <p:cNvSpPr txBox="1"/>
          <p:nvPr/>
        </p:nvSpPr>
        <p:spPr>
          <a:xfrm>
            <a:off x="5231904" y="4221088"/>
            <a:ext cx="7066284" cy="3139321"/>
          </a:xfrm>
          <a:prstGeom prst="rect">
            <a:avLst/>
          </a:prstGeom>
          <a:noFill/>
        </p:spPr>
        <p:txBody>
          <a:bodyPr wrap="square" rtlCol="0">
            <a:spAutoFit/>
          </a:bodyPr>
          <a:lstStyle/>
          <a:p>
            <a:pPr marL="285750" indent="-285750">
              <a:buFont typeface="Arial" panose="020B0604020202020204" pitchFamily="34" charset="0"/>
              <a:buChar char="•"/>
            </a:pPr>
            <a:r>
              <a:rPr lang="en-GB" b="1" dirty="0">
                <a:latin typeface="JLR Emeric ExtraLight" panose="02000503040000020004" pitchFamily="2" charset="0"/>
              </a:rPr>
              <a:t>Encoder only models</a:t>
            </a:r>
            <a:r>
              <a:rPr lang="en-GB" dirty="0">
                <a:latin typeface="JLR Emeric ExtraLight" panose="02000503040000020004" pitchFamily="2" charset="0"/>
              </a:rPr>
              <a:t>: Good for tasks that require understanding of input such as sentiment classification and named entity recognition (NER)</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b="1" dirty="0">
                <a:latin typeface="JLR Emeric ExtraLight" panose="02000503040000020004" pitchFamily="2" charset="0"/>
              </a:rPr>
              <a:t>Decoder only models</a:t>
            </a:r>
            <a:r>
              <a:rPr lang="en-GB" dirty="0">
                <a:latin typeface="JLR Emeric ExtraLight" panose="02000503040000020004" pitchFamily="2" charset="0"/>
              </a:rPr>
              <a:t>: Good for generative tasks such as text generation</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b="1" dirty="0">
                <a:latin typeface="JLR Emeric ExtraLight" panose="02000503040000020004" pitchFamily="2" charset="0"/>
              </a:rPr>
              <a:t>Encoder-Decoder models</a:t>
            </a:r>
            <a:r>
              <a:rPr lang="en-GB" dirty="0">
                <a:latin typeface="JLR Emeric ExtraLight" panose="02000503040000020004" pitchFamily="2" charset="0"/>
              </a:rPr>
              <a:t>: Good for generative tasks such as  text summarization or translation </a:t>
            </a:r>
            <a:r>
              <a:rPr lang="en-GB" dirty="0">
                <a:solidFill>
                  <a:srgbClr val="FF0000"/>
                </a:solidFill>
                <a:latin typeface="JLR Emeric ExtraLight" panose="02000503040000020004" pitchFamily="2" charset="0"/>
              </a:rPr>
              <a:t>(many-to-many)</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endParaRPr lang="en-GB" dirty="0">
              <a:latin typeface="JLR Emeric ExtraLight" panose="02000503040000020004" pitchFamily="2" charset="0"/>
            </a:endParaRPr>
          </a:p>
        </p:txBody>
      </p:sp>
    </p:spTree>
    <p:extLst>
      <p:ext uri="{BB962C8B-B14F-4D97-AF65-F5344CB8AC3E}">
        <p14:creationId xmlns:p14="http://schemas.microsoft.com/office/powerpoint/2010/main" val="2327733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DCA431-8C59-0D14-03E8-92911716A106}"/>
              </a:ext>
            </a:extLst>
          </p:cNvPr>
          <p:cNvSpPr>
            <a:spLocks noGrp="1"/>
          </p:cNvSpPr>
          <p:nvPr>
            <p:ph type="body" sz="quarter" idx="11"/>
          </p:nvPr>
        </p:nvSpPr>
        <p:spPr/>
        <p:txBody>
          <a:bodyPr/>
          <a:lstStyle/>
          <a:p>
            <a:r>
              <a:rPr lang="en-GB" dirty="0"/>
              <a:t>05 The 3 step ChatGPT training process</a:t>
            </a:r>
          </a:p>
        </p:txBody>
      </p:sp>
      <p:sp>
        <p:nvSpPr>
          <p:cNvPr id="5" name="Text Placeholder 1">
            <a:extLst>
              <a:ext uri="{FF2B5EF4-FFF2-40B4-BE49-F238E27FC236}">
                <a16:creationId xmlns:a16="http://schemas.microsoft.com/office/drawing/2014/main" id="{59A726BF-3157-17BE-594F-4762D4BE8E66}"/>
              </a:ext>
            </a:extLst>
          </p:cNvPr>
          <p:cNvSpPr>
            <a:spLocks noGrp="1"/>
          </p:cNvSpPr>
          <p:nvPr>
            <p:ph type="body" sz="quarter" idx="10"/>
          </p:nvPr>
        </p:nvSpPr>
        <p:spPr>
          <a:xfrm>
            <a:off x="629399" y="332656"/>
            <a:ext cx="7391400" cy="228600"/>
          </a:xfrm>
        </p:spPr>
        <p:txBody>
          <a:bodyPr/>
          <a:lstStyle/>
          <a:p>
            <a:r>
              <a:rPr lang="en-GB" dirty="0"/>
              <a:t>How ChatGPT Works: The Model Behind the ChatBot</a:t>
            </a:r>
          </a:p>
          <a:p>
            <a:r>
              <a:rPr lang="en-GB" dirty="0"/>
              <a:t>Data Science Lunch Time Session: 30/03/2023</a:t>
            </a:r>
          </a:p>
        </p:txBody>
      </p:sp>
      <p:pic>
        <p:nvPicPr>
          <p:cNvPr id="7" name="Picture 6">
            <a:extLst>
              <a:ext uri="{FF2B5EF4-FFF2-40B4-BE49-F238E27FC236}">
                <a16:creationId xmlns:a16="http://schemas.microsoft.com/office/drawing/2014/main" id="{AEB45F39-F006-F913-4C59-E712CFCB1262}"/>
              </a:ext>
            </a:extLst>
          </p:cNvPr>
          <p:cNvPicPr>
            <a:picLocks noChangeAspect="1"/>
          </p:cNvPicPr>
          <p:nvPr/>
        </p:nvPicPr>
        <p:blipFill>
          <a:blip r:embed="rId3"/>
          <a:stretch>
            <a:fillRect/>
          </a:stretch>
        </p:blipFill>
        <p:spPr>
          <a:xfrm>
            <a:off x="5097780" y="1844824"/>
            <a:ext cx="7094220" cy="3939540"/>
          </a:xfrm>
          <a:prstGeom prst="rect">
            <a:avLst/>
          </a:prstGeom>
        </p:spPr>
      </p:pic>
      <p:sp>
        <p:nvSpPr>
          <p:cNvPr id="8" name="TextBox 7">
            <a:extLst>
              <a:ext uri="{FF2B5EF4-FFF2-40B4-BE49-F238E27FC236}">
                <a16:creationId xmlns:a16="http://schemas.microsoft.com/office/drawing/2014/main" id="{E6796B1B-F3D8-7EC2-F790-F830AF91053A}"/>
              </a:ext>
            </a:extLst>
          </p:cNvPr>
          <p:cNvSpPr txBox="1"/>
          <p:nvPr/>
        </p:nvSpPr>
        <p:spPr>
          <a:xfrm>
            <a:off x="609600" y="1844824"/>
            <a:ext cx="4622304" cy="4093428"/>
          </a:xfrm>
          <a:prstGeom prst="rect">
            <a:avLst/>
          </a:prstGeom>
          <a:noFill/>
        </p:spPr>
        <p:txBody>
          <a:bodyPr wrap="square" rtlCol="0">
            <a:spAutoFit/>
          </a:bodyPr>
          <a:lstStyle/>
          <a:p>
            <a:r>
              <a:rPr lang="en-GB" sz="2000" dirty="0">
                <a:latin typeface="JLR Emeric ExtraLight" panose="02000503040000020004" pitchFamily="2" charset="0"/>
              </a:rPr>
              <a:t>Step 1:</a:t>
            </a:r>
          </a:p>
          <a:p>
            <a:endParaRPr lang="en-GB" sz="2000" dirty="0">
              <a:latin typeface="JLR Emeric ExtraLight" panose="02000503040000020004" pitchFamily="2" charset="0"/>
            </a:endParaRPr>
          </a:p>
          <a:p>
            <a:pPr marL="285750" indent="-285750">
              <a:buFont typeface="Arial" panose="020B0604020202020204" pitchFamily="34" charset="0"/>
              <a:buChar char="•"/>
            </a:pPr>
            <a:r>
              <a:rPr lang="en-GB" sz="2000" dirty="0">
                <a:latin typeface="JLR Emeric ExtraLight" panose="02000503040000020004" pitchFamily="2" charset="0"/>
              </a:rPr>
              <a:t>Pre-trained Model</a:t>
            </a:r>
          </a:p>
          <a:p>
            <a:pPr marL="285750" indent="-285750">
              <a:buFont typeface="Arial" panose="020B0604020202020204" pitchFamily="34" charset="0"/>
              <a:buChar char="•"/>
            </a:pPr>
            <a:r>
              <a:rPr lang="en-GB" sz="2000" dirty="0">
                <a:latin typeface="JLR Emeric ExtraLight" panose="02000503040000020004" pitchFamily="2" charset="0"/>
              </a:rPr>
              <a:t>Supervised Fine-Tuned Transformer (SFT) Model</a:t>
            </a:r>
          </a:p>
          <a:p>
            <a:pPr marL="285750" indent="-285750">
              <a:buFont typeface="Arial" panose="020B0604020202020204" pitchFamily="34" charset="0"/>
              <a:buChar char="•"/>
            </a:pPr>
            <a:endParaRPr lang="en-GB" sz="2000" dirty="0">
              <a:latin typeface="JLR Emeric ExtraLight" panose="02000503040000020004" pitchFamily="2" charset="0"/>
            </a:endParaRPr>
          </a:p>
          <a:p>
            <a:r>
              <a:rPr lang="en-GB" sz="2000" dirty="0">
                <a:latin typeface="JLR Emeric ExtraLight" panose="02000503040000020004" pitchFamily="2" charset="0"/>
              </a:rPr>
              <a:t>Step 2</a:t>
            </a:r>
          </a:p>
          <a:p>
            <a:endParaRPr lang="en-GB" sz="2000" dirty="0">
              <a:latin typeface="JLR Emeric ExtraLight" panose="02000503040000020004" pitchFamily="2" charset="0"/>
            </a:endParaRPr>
          </a:p>
          <a:p>
            <a:pPr marL="285750" indent="-285750">
              <a:buFont typeface="Arial" panose="020B0604020202020204" pitchFamily="34" charset="0"/>
              <a:buChar char="•"/>
            </a:pPr>
            <a:r>
              <a:rPr lang="en-GB" sz="2000" dirty="0">
                <a:latin typeface="JLR Emeric ExtraLight" panose="02000503040000020004" pitchFamily="2" charset="0"/>
              </a:rPr>
              <a:t>Rewards Model</a:t>
            </a:r>
          </a:p>
          <a:p>
            <a:pPr marL="285750" indent="-285750">
              <a:buFont typeface="Arial" panose="020B0604020202020204" pitchFamily="34" charset="0"/>
              <a:buChar char="•"/>
            </a:pPr>
            <a:endParaRPr lang="en-GB" sz="2000" dirty="0">
              <a:latin typeface="JLR Emeric ExtraLight" panose="02000503040000020004" pitchFamily="2" charset="0"/>
            </a:endParaRPr>
          </a:p>
          <a:p>
            <a:r>
              <a:rPr lang="en-GB" sz="2000" dirty="0">
                <a:latin typeface="JLR Emeric ExtraLight" panose="02000503040000020004" pitchFamily="2" charset="0"/>
              </a:rPr>
              <a:t>Step 3</a:t>
            </a:r>
          </a:p>
          <a:p>
            <a:endParaRPr lang="en-GB" sz="2000" dirty="0">
              <a:latin typeface="JLR Emeric ExtraLight" panose="02000503040000020004" pitchFamily="2" charset="0"/>
            </a:endParaRPr>
          </a:p>
          <a:p>
            <a:pPr marL="285750" indent="-285750">
              <a:buFont typeface="Arial" panose="020B0604020202020204" pitchFamily="34" charset="0"/>
              <a:buChar char="•"/>
            </a:pPr>
            <a:r>
              <a:rPr lang="en-GB" sz="2000" dirty="0">
                <a:latin typeface="JLR Emeric ExtraLight" panose="02000503040000020004" pitchFamily="2" charset="0"/>
              </a:rPr>
              <a:t>Proximal Policy Optimisation</a:t>
            </a:r>
          </a:p>
        </p:txBody>
      </p:sp>
    </p:spTree>
    <p:extLst>
      <p:ext uri="{BB962C8B-B14F-4D97-AF65-F5344CB8AC3E}">
        <p14:creationId xmlns:p14="http://schemas.microsoft.com/office/powerpoint/2010/main" val="1769664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1E812A-DEB6-8F56-EBF6-FD8E3E11485B}"/>
              </a:ext>
            </a:extLst>
          </p:cNvPr>
          <p:cNvSpPr>
            <a:spLocks noGrp="1"/>
          </p:cNvSpPr>
          <p:nvPr>
            <p:ph type="body" sz="quarter" idx="10"/>
          </p:nvPr>
        </p:nvSpPr>
        <p:spPr>
          <a:xfrm>
            <a:off x="1343472" y="1988840"/>
            <a:ext cx="7543800" cy="609600"/>
          </a:xfrm>
        </p:spPr>
        <p:txBody>
          <a:bodyPr/>
          <a:lstStyle/>
          <a:p>
            <a:pPr marL="0" indent="0">
              <a:buNone/>
            </a:pPr>
            <a:r>
              <a:rPr lang="en-GB" dirty="0"/>
              <a:t>02. Demystifying Step 1 of ChatGPT Training: What is the GPT behind ChatGPT?</a:t>
            </a:r>
          </a:p>
          <a:p>
            <a:pPr marL="0" indent="0">
              <a:buNone/>
            </a:pPr>
            <a:endParaRPr lang="en-GB" dirty="0"/>
          </a:p>
          <a:p>
            <a:pPr marL="0" indent="0">
              <a:buNone/>
            </a:pPr>
            <a:endParaRPr lang="en-GB" dirty="0"/>
          </a:p>
        </p:txBody>
      </p:sp>
      <p:sp>
        <p:nvSpPr>
          <p:cNvPr id="3" name="Text Placeholder 2">
            <a:extLst>
              <a:ext uri="{FF2B5EF4-FFF2-40B4-BE49-F238E27FC236}">
                <a16:creationId xmlns:a16="http://schemas.microsoft.com/office/drawing/2014/main" id="{620E0E6E-6269-7B50-7238-A32D49E072E7}"/>
              </a:ext>
            </a:extLst>
          </p:cNvPr>
          <p:cNvSpPr>
            <a:spLocks noGrp="1"/>
          </p:cNvSpPr>
          <p:nvPr>
            <p:ph type="body" sz="quarter" idx="11"/>
          </p:nvPr>
        </p:nvSpPr>
        <p:spPr>
          <a:xfrm>
            <a:off x="1242481" y="3651906"/>
            <a:ext cx="9437356" cy="218758"/>
          </a:xfrm>
        </p:spPr>
        <p:txBody>
          <a:bodyPr/>
          <a:lstStyle/>
          <a:p>
            <a:pPr marL="0" indent="0">
              <a:buNone/>
            </a:pPr>
            <a:r>
              <a:rPr lang="en-GB" dirty="0"/>
              <a:t>- Training of GPT (in some detail, Attention not covered!), Fine tuning of GPT to get the SFT</a:t>
            </a:r>
          </a:p>
        </p:txBody>
      </p:sp>
    </p:spTree>
    <p:extLst>
      <p:ext uri="{BB962C8B-B14F-4D97-AF65-F5344CB8AC3E}">
        <p14:creationId xmlns:p14="http://schemas.microsoft.com/office/powerpoint/2010/main" val="2451035518"/>
      </p:ext>
    </p:extLst>
  </p:cSld>
  <p:clrMapOvr>
    <a:masterClrMapping/>
  </p:clrMapOvr>
</p:sld>
</file>

<file path=ppt/theme/theme1.xml><?xml version="1.0" encoding="utf-8"?>
<a:theme xmlns:a="http://schemas.openxmlformats.org/drawingml/2006/main" name="EXAMPLE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lank1.potx" id="{43DB7FD6-B265-44F8-B8A8-094ACC6F5629}" vid="{A92F013E-AAEE-4034-A77B-3ABAA4FE6B48}"/>
    </a:ext>
  </a:extLst>
</a:theme>
</file>

<file path=ppt/theme/theme2.xml><?xml version="1.0" encoding="utf-8"?>
<a:theme xmlns:a="http://schemas.openxmlformats.org/drawingml/2006/main" name="EXAMPLE 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lank1.potx" id="{43DB7FD6-B265-44F8-B8A8-094ACC6F5629}" vid="{41F48DE1-2E3A-4206-81D0-4B2B3130C792}"/>
    </a:ext>
  </a:extLst>
</a:theme>
</file>

<file path=ppt/theme/theme3.xml><?xml version="1.0" encoding="utf-8"?>
<a:theme xmlns:a="http://schemas.openxmlformats.org/drawingml/2006/main" name="EXAMPLE 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lank1.potx" id="{43DB7FD6-B265-44F8-B8A8-094ACC6F5629}" vid="{3936D210-C1CC-4826-9D12-BF3C592E6C4D}"/>
    </a:ext>
  </a:extLst>
</a:theme>
</file>

<file path=ppt/theme/theme4.xml><?xml version="1.0" encoding="utf-8"?>
<a:theme xmlns:a="http://schemas.openxmlformats.org/drawingml/2006/main" name="EXAMPLE 4">
  <a:themeElements>
    <a:clrScheme name="Tertiary Palett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lank1.potx" id="{43DB7FD6-B265-44F8-B8A8-094ACC6F5629}" vid="{D387BFBB-0B80-432A-9278-2E2677412BF3}"/>
    </a:ext>
  </a:extLst>
</a:theme>
</file>

<file path=ppt/theme/theme5.xml><?xml version="1.0" encoding="utf-8"?>
<a:theme xmlns:a="http://schemas.openxmlformats.org/drawingml/2006/main" name="EXAMPLE 5">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lank1.potx" id="{43DB7FD6-B265-44F8-B8A8-094ACC6F5629}" vid="{A2C513DA-8E1A-4A83-8AB3-A517FC3B4C23}"/>
    </a:ext>
  </a:extLst>
</a:theme>
</file>

<file path=ppt/theme/theme6.xml><?xml version="1.0" encoding="utf-8"?>
<a:theme xmlns:a="http://schemas.openxmlformats.org/drawingml/2006/main" name="EXAMPLE 6">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lank1.potx" id="{43DB7FD6-B265-44F8-B8A8-094ACC6F5629}" vid="{5357CEE9-3D48-458F-B8B7-4A59F10E4A22}"/>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0</TotalTime>
  <Words>6683</Words>
  <Application>Microsoft Office PowerPoint</Application>
  <PresentationFormat>Widescreen</PresentationFormat>
  <Paragraphs>618</Paragraphs>
  <Slides>23</Slides>
  <Notes>22</Notes>
  <HiddenSlides>1</HiddenSlides>
  <MMClips>0</MMClips>
  <ScaleCrop>false</ScaleCrop>
  <HeadingPairs>
    <vt:vector size="6" baseType="variant">
      <vt:variant>
        <vt:lpstr>Fonts Used</vt:lpstr>
      </vt:variant>
      <vt:variant>
        <vt:i4>11</vt:i4>
      </vt:variant>
      <vt:variant>
        <vt:lpstr>Theme</vt:lpstr>
      </vt:variant>
      <vt:variant>
        <vt:i4>6</vt:i4>
      </vt:variant>
      <vt:variant>
        <vt:lpstr>Slide Titles</vt:lpstr>
      </vt:variant>
      <vt:variant>
        <vt:i4>23</vt:i4>
      </vt:variant>
    </vt:vector>
  </HeadingPairs>
  <TitlesOfParts>
    <vt:vector size="40" baseType="lpstr">
      <vt:lpstr>-apple-system</vt:lpstr>
      <vt:lpstr>Aparajita</vt:lpstr>
      <vt:lpstr>Arial</vt:lpstr>
      <vt:lpstr>Calibri</vt:lpstr>
      <vt:lpstr>Calibri Light</vt:lpstr>
      <vt:lpstr>Courier New</vt:lpstr>
      <vt:lpstr>Impact</vt:lpstr>
      <vt:lpstr>JLR Emeric ExtraLight</vt:lpstr>
      <vt:lpstr>JLR Emeric SemiBold</vt:lpstr>
      <vt:lpstr>Symbol</vt:lpstr>
      <vt:lpstr>Wingdings</vt:lpstr>
      <vt:lpstr>EXAMPLE 1</vt:lpstr>
      <vt:lpstr>EXAMPLE 2</vt:lpstr>
      <vt:lpstr>EXAMPLE 3</vt:lpstr>
      <vt:lpstr>EXAMPLE 4</vt:lpstr>
      <vt:lpstr>EXAMPLE 5</vt:lpstr>
      <vt:lpstr>EXAMPLE 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Jaguar Land Rover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Sushain Garg</dc:creator>
  <cp:lastModifiedBy>Ajay Taneja</cp:lastModifiedBy>
  <cp:revision>74</cp:revision>
  <dcterms:created xsi:type="dcterms:W3CDTF">2023-02-14T17:59:18Z</dcterms:created>
  <dcterms:modified xsi:type="dcterms:W3CDTF">2023-03-30T12:16:09Z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2022-05-09T00:00:00Z</vt:filetime>
  </property>
  <property fmtid="{D5CDD505-2E9C-101B-9397-08002B2CF9AE}" pid="3" name="Creator">
    <vt:lpwstr>Adobe InDesign 17.2 (Windows)</vt:lpwstr>
  </property>
  <property fmtid="{D5CDD505-2E9C-101B-9397-08002B2CF9AE}" pid="4" name="LastSaved">
    <vt:filetime>2022-05-09T00:00:00Z</vt:filetime>
  </property>
</Properties>
</file>